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67" r:id="rId18"/>
    <p:sldId id="274" r:id="rId19"/>
    <p:sldId id="268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3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AC4A7-2632-4F1D-950F-622FCDB55958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3E8F4B85-304E-42AF-AB91-4868530658F2}">
      <dgm:prSet phldrT="[Текст]"/>
      <dgm:spPr/>
      <dgm:t>
        <a:bodyPr/>
        <a:lstStyle/>
        <a:p>
          <a:r>
            <a:rPr lang="uk-UA" dirty="0" smtClean="0"/>
            <a:t>ДИТЯЧІ САДОЧКИ</a:t>
          </a:r>
          <a:endParaRPr lang="uk-UA" dirty="0"/>
        </a:p>
      </dgm:t>
    </dgm:pt>
    <dgm:pt modelId="{09DC732A-6D36-4D2C-A0C2-81A9AA42463F}" type="parTrans" cxnId="{6910ADF2-A1DC-4BB4-A811-AE1832639DE1}">
      <dgm:prSet/>
      <dgm:spPr/>
      <dgm:t>
        <a:bodyPr/>
        <a:lstStyle/>
        <a:p>
          <a:endParaRPr lang="uk-UA"/>
        </a:p>
      </dgm:t>
    </dgm:pt>
    <dgm:pt modelId="{32FA5216-00B3-43C2-BC27-E79EFAB7F845}" type="sibTrans" cxnId="{6910ADF2-A1DC-4BB4-A811-AE1832639DE1}">
      <dgm:prSet/>
      <dgm:spPr/>
      <dgm:t>
        <a:bodyPr/>
        <a:lstStyle/>
        <a:p>
          <a:endParaRPr lang="uk-UA"/>
        </a:p>
      </dgm:t>
    </dgm:pt>
    <dgm:pt modelId="{57C5B952-80CA-4337-8E61-69CECFD4CFEB}">
      <dgm:prSet phldrT="[Текст]"/>
      <dgm:spPr/>
      <dgm:t>
        <a:bodyPr/>
        <a:lstStyle/>
        <a:p>
          <a:r>
            <a:rPr lang="uk-UA" dirty="0" smtClean="0"/>
            <a:t>ПОЗАШКІЛЬНІ ОСВІТНІ ЗАКЛАДИ</a:t>
          </a:r>
          <a:endParaRPr lang="uk-UA" dirty="0"/>
        </a:p>
      </dgm:t>
    </dgm:pt>
    <dgm:pt modelId="{E621C9A6-362C-4DE6-B730-D77F3B24EA9A}" type="parTrans" cxnId="{08798D61-FE8F-44F0-B305-04597F31ABCB}">
      <dgm:prSet/>
      <dgm:spPr/>
      <dgm:t>
        <a:bodyPr/>
        <a:lstStyle/>
        <a:p>
          <a:endParaRPr lang="uk-UA"/>
        </a:p>
      </dgm:t>
    </dgm:pt>
    <dgm:pt modelId="{D8A75B9B-4685-4501-A606-F9AC8675CAB1}" type="sibTrans" cxnId="{08798D61-FE8F-44F0-B305-04597F31ABCB}">
      <dgm:prSet/>
      <dgm:spPr/>
      <dgm:t>
        <a:bodyPr/>
        <a:lstStyle/>
        <a:p>
          <a:endParaRPr lang="uk-UA"/>
        </a:p>
      </dgm:t>
    </dgm:pt>
    <dgm:pt modelId="{FD3128F1-4CE8-410A-95BD-2F11173573B5}">
      <dgm:prSet phldrT="[Текст]"/>
      <dgm:spPr/>
      <dgm:t>
        <a:bodyPr/>
        <a:lstStyle/>
        <a:p>
          <a:r>
            <a:rPr lang="uk-UA" dirty="0" smtClean="0"/>
            <a:t>ПУНКТИ ВИВЧЕННЯ ПОЛЬСЬКОЇ МОВИ</a:t>
          </a:r>
          <a:endParaRPr lang="uk-UA" dirty="0"/>
        </a:p>
      </dgm:t>
    </dgm:pt>
    <dgm:pt modelId="{41491790-794F-4A59-B6AD-283597DDC90B}" type="parTrans" cxnId="{204E842A-7C11-41E1-B727-8A6BD7BE5CFE}">
      <dgm:prSet/>
      <dgm:spPr/>
      <dgm:t>
        <a:bodyPr/>
        <a:lstStyle/>
        <a:p>
          <a:endParaRPr lang="uk-UA"/>
        </a:p>
      </dgm:t>
    </dgm:pt>
    <dgm:pt modelId="{E32807D3-46A7-4D33-9A26-34C5B012A073}" type="sibTrans" cxnId="{204E842A-7C11-41E1-B727-8A6BD7BE5CFE}">
      <dgm:prSet/>
      <dgm:spPr/>
      <dgm:t>
        <a:bodyPr/>
        <a:lstStyle/>
        <a:p>
          <a:endParaRPr lang="uk-UA"/>
        </a:p>
      </dgm:t>
    </dgm:pt>
    <dgm:pt modelId="{1B9E6596-3757-43ED-863B-94A7F424FB4A}">
      <dgm:prSet/>
      <dgm:spPr/>
      <dgm:t>
        <a:bodyPr/>
        <a:lstStyle/>
        <a:p>
          <a:r>
            <a:rPr lang="uk-UA" dirty="0" smtClean="0"/>
            <a:t>КЛАСИ З ПОЛЬСЬКОЮ МОВОЮ НАВЧАННЯ</a:t>
          </a:r>
          <a:endParaRPr lang="uk-UA" dirty="0"/>
        </a:p>
      </dgm:t>
    </dgm:pt>
    <dgm:pt modelId="{173BD916-3D8C-489D-AA42-4F32183B186D}" type="parTrans" cxnId="{20FDE354-7D4E-4FFE-AA6A-EDCBA0C88D3D}">
      <dgm:prSet/>
      <dgm:spPr/>
    </dgm:pt>
    <dgm:pt modelId="{5E580FD6-B3CA-4B13-B1FD-AC62AEA93C17}" type="sibTrans" cxnId="{20FDE354-7D4E-4FFE-AA6A-EDCBA0C88D3D}">
      <dgm:prSet/>
      <dgm:spPr/>
    </dgm:pt>
    <dgm:pt modelId="{0BEB623A-4CEA-4DB1-AFEF-04A77F996467}">
      <dgm:prSet/>
      <dgm:spPr/>
      <dgm:t>
        <a:bodyPr/>
        <a:lstStyle/>
        <a:p>
          <a:r>
            <a:rPr lang="uk-UA" dirty="0" smtClean="0"/>
            <a:t>ПОЛЬСЬКА МОВА ЯК ДРУГА ІНОЗЕМНА (</a:t>
          </a:r>
          <a:r>
            <a:rPr lang="uk-UA" dirty="0" err="1" smtClean="0"/>
            <a:t>шзумн</a:t>
          </a:r>
          <a:r>
            <a:rPr lang="uk-UA" dirty="0" smtClean="0"/>
            <a:t>)</a:t>
          </a:r>
          <a:endParaRPr lang="uk-UA" dirty="0"/>
        </a:p>
      </dgm:t>
    </dgm:pt>
    <dgm:pt modelId="{D97B5D0F-448B-4937-AB3C-6B861010EC3D}" type="parTrans" cxnId="{DAF4E5E7-EAE6-4A57-8752-686E4031CBF0}">
      <dgm:prSet/>
      <dgm:spPr/>
    </dgm:pt>
    <dgm:pt modelId="{16657B94-9189-464A-A209-5B947C29E11D}" type="sibTrans" cxnId="{DAF4E5E7-EAE6-4A57-8752-686E4031CBF0}">
      <dgm:prSet/>
      <dgm:spPr/>
    </dgm:pt>
    <dgm:pt modelId="{29301F7B-9114-4F7F-B05F-41B323D3AE0C}">
      <dgm:prSet/>
      <dgm:spPr/>
      <dgm:t>
        <a:bodyPr/>
        <a:lstStyle/>
        <a:p>
          <a:r>
            <a:rPr lang="uk-UA" dirty="0" smtClean="0"/>
            <a:t>ШКОЛИ З ПОЛЬСЬКОЮ МОВОЮ НАВЧАННЯ </a:t>
          </a:r>
          <a:endParaRPr lang="uk-UA" dirty="0"/>
        </a:p>
      </dgm:t>
    </dgm:pt>
    <dgm:pt modelId="{0FD14D04-B0FC-4625-9417-E23D9BF34C42}" type="parTrans" cxnId="{9FCCDAF5-9AA7-45C7-8257-8DC23DE41D2E}">
      <dgm:prSet/>
      <dgm:spPr/>
    </dgm:pt>
    <dgm:pt modelId="{266A2086-5CB6-4EBA-B87A-448B590639E4}" type="sibTrans" cxnId="{9FCCDAF5-9AA7-45C7-8257-8DC23DE41D2E}">
      <dgm:prSet/>
      <dgm:spPr/>
    </dgm:pt>
    <dgm:pt modelId="{59B1A0BA-062B-478E-9C93-E9395E82D1E1}">
      <dgm:prSet/>
      <dgm:spPr/>
      <dgm:t>
        <a:bodyPr/>
        <a:lstStyle/>
        <a:p>
          <a:r>
            <a:rPr lang="uk-UA" dirty="0" smtClean="0"/>
            <a:t>ФАКУЛЬТАТИВНИЙ КУРС У ШКОЛАХ З УМН</a:t>
          </a:r>
          <a:endParaRPr lang="uk-UA" dirty="0"/>
        </a:p>
      </dgm:t>
    </dgm:pt>
    <dgm:pt modelId="{4A9A1401-2539-4D4E-8C2F-775BAAF7EBB9}" type="parTrans" cxnId="{5A3CBA05-3D5B-4753-AA12-B697C267FF67}">
      <dgm:prSet/>
      <dgm:spPr/>
    </dgm:pt>
    <dgm:pt modelId="{C3E95E8B-88DA-49CA-A444-9C41BB9347AE}" type="sibTrans" cxnId="{5A3CBA05-3D5B-4753-AA12-B697C267FF67}">
      <dgm:prSet/>
      <dgm:spPr/>
    </dgm:pt>
    <dgm:pt modelId="{BE0D392F-979A-4157-97CD-1C61313610A9}" type="pres">
      <dgm:prSet presAssocID="{BF4AC4A7-2632-4F1D-950F-622FCDB5595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20421-F76D-4835-89E0-4B3E1FB7BAA4}" type="pres">
      <dgm:prSet presAssocID="{3E8F4B85-304E-42AF-AB91-4868530658F2}" presName="comp" presStyleCnt="0"/>
      <dgm:spPr/>
    </dgm:pt>
    <dgm:pt modelId="{C8A1985C-732B-4BAC-BA39-D89E557E52A6}" type="pres">
      <dgm:prSet presAssocID="{3E8F4B85-304E-42AF-AB91-4868530658F2}" presName="box" presStyleLbl="node1" presStyleIdx="0" presStyleCnt="7"/>
      <dgm:spPr/>
      <dgm:t>
        <a:bodyPr/>
        <a:lstStyle/>
        <a:p>
          <a:endParaRPr lang="uk-UA"/>
        </a:p>
      </dgm:t>
    </dgm:pt>
    <dgm:pt modelId="{0CD595D8-B6D2-400A-860E-D724FAC5DBE0}" type="pres">
      <dgm:prSet presAssocID="{3E8F4B85-304E-42AF-AB91-4868530658F2}" presName="img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D9E2524-544E-490D-9F9E-A07906C2F83D}" type="pres">
      <dgm:prSet presAssocID="{3E8F4B85-304E-42AF-AB91-4868530658F2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F9B33B-175B-4625-89B0-B49229AA34FE}" type="pres">
      <dgm:prSet presAssocID="{32FA5216-00B3-43C2-BC27-E79EFAB7F845}" presName="spacer" presStyleCnt="0"/>
      <dgm:spPr/>
    </dgm:pt>
    <dgm:pt modelId="{E481C7F6-AEE4-4824-B5F6-4E91097B4A03}" type="pres">
      <dgm:prSet presAssocID="{29301F7B-9114-4F7F-B05F-41B323D3AE0C}" presName="comp" presStyleCnt="0"/>
      <dgm:spPr/>
    </dgm:pt>
    <dgm:pt modelId="{C151A27C-4D85-4081-94B6-4B93ADDF6C92}" type="pres">
      <dgm:prSet presAssocID="{29301F7B-9114-4F7F-B05F-41B323D3AE0C}" presName="box" presStyleLbl="node1" presStyleIdx="1" presStyleCnt="7"/>
      <dgm:spPr/>
      <dgm:t>
        <a:bodyPr/>
        <a:lstStyle/>
        <a:p>
          <a:endParaRPr lang="ru-RU"/>
        </a:p>
      </dgm:t>
    </dgm:pt>
    <dgm:pt modelId="{0E530837-B41A-44DA-9A82-3A27CF0083F3}" type="pres">
      <dgm:prSet presAssocID="{29301F7B-9114-4F7F-B05F-41B323D3AE0C}" presName="img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A3BC330-863B-4B26-833A-88E11365B175}" type="pres">
      <dgm:prSet presAssocID="{29301F7B-9114-4F7F-B05F-41B323D3AE0C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A8122-981B-43EA-BD0F-F1DC03211BC7}" type="pres">
      <dgm:prSet presAssocID="{266A2086-5CB6-4EBA-B87A-448B590639E4}" presName="spacer" presStyleCnt="0"/>
      <dgm:spPr/>
    </dgm:pt>
    <dgm:pt modelId="{30AC990C-A4C4-4283-9B28-1881E27FC5DE}" type="pres">
      <dgm:prSet presAssocID="{1B9E6596-3757-43ED-863B-94A7F424FB4A}" presName="comp" presStyleCnt="0"/>
      <dgm:spPr/>
    </dgm:pt>
    <dgm:pt modelId="{D9813A62-3A1D-46DE-8376-6A6C318EE043}" type="pres">
      <dgm:prSet presAssocID="{1B9E6596-3757-43ED-863B-94A7F424FB4A}" presName="box" presStyleLbl="node1" presStyleIdx="2" presStyleCnt="7"/>
      <dgm:spPr/>
      <dgm:t>
        <a:bodyPr/>
        <a:lstStyle/>
        <a:p>
          <a:endParaRPr lang="uk-UA"/>
        </a:p>
      </dgm:t>
    </dgm:pt>
    <dgm:pt modelId="{DDCC63D3-19B2-4D4D-8299-168568024AE7}" type="pres">
      <dgm:prSet presAssocID="{1B9E6596-3757-43ED-863B-94A7F424FB4A}" presName="img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B710D57-0C49-4467-B43B-78D22DA95A6E}" type="pres">
      <dgm:prSet presAssocID="{1B9E6596-3757-43ED-863B-94A7F424FB4A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9AB6D0-6C76-4E79-BFD9-E2A9221C2940}" type="pres">
      <dgm:prSet presAssocID="{5E580FD6-B3CA-4B13-B1FD-AC62AEA93C17}" presName="spacer" presStyleCnt="0"/>
      <dgm:spPr/>
    </dgm:pt>
    <dgm:pt modelId="{DCE4DC7B-5F5B-4E1F-B837-11BC6560192F}" type="pres">
      <dgm:prSet presAssocID="{0BEB623A-4CEA-4DB1-AFEF-04A77F996467}" presName="comp" presStyleCnt="0"/>
      <dgm:spPr/>
    </dgm:pt>
    <dgm:pt modelId="{DB8C646C-84B8-4F85-9DFC-015683BCD412}" type="pres">
      <dgm:prSet presAssocID="{0BEB623A-4CEA-4DB1-AFEF-04A77F996467}" presName="box" presStyleLbl="node1" presStyleIdx="3" presStyleCnt="7"/>
      <dgm:spPr/>
      <dgm:t>
        <a:bodyPr/>
        <a:lstStyle/>
        <a:p>
          <a:endParaRPr lang="uk-UA"/>
        </a:p>
      </dgm:t>
    </dgm:pt>
    <dgm:pt modelId="{50320949-0FA2-4FF7-AA07-D8246CE8D93A}" type="pres">
      <dgm:prSet presAssocID="{0BEB623A-4CEA-4DB1-AFEF-04A77F996467}" presName="img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50BF3F9-42BD-439A-9BAF-CFC117718B61}" type="pres">
      <dgm:prSet presAssocID="{0BEB623A-4CEA-4DB1-AFEF-04A77F996467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6E2145-1A00-4296-A944-5C7234B4A7A9}" type="pres">
      <dgm:prSet presAssocID="{16657B94-9189-464A-A209-5B947C29E11D}" presName="spacer" presStyleCnt="0"/>
      <dgm:spPr/>
    </dgm:pt>
    <dgm:pt modelId="{5B227AA0-E742-4F16-95F4-4A3BFEB65BAE}" type="pres">
      <dgm:prSet presAssocID="{59B1A0BA-062B-478E-9C93-E9395E82D1E1}" presName="comp" presStyleCnt="0"/>
      <dgm:spPr/>
    </dgm:pt>
    <dgm:pt modelId="{922CD290-0DB3-4804-A5F5-298A8B6B12E2}" type="pres">
      <dgm:prSet presAssocID="{59B1A0BA-062B-478E-9C93-E9395E82D1E1}" presName="box" presStyleLbl="node1" presStyleIdx="4" presStyleCnt="7"/>
      <dgm:spPr/>
      <dgm:t>
        <a:bodyPr/>
        <a:lstStyle/>
        <a:p>
          <a:endParaRPr lang="uk-UA"/>
        </a:p>
      </dgm:t>
    </dgm:pt>
    <dgm:pt modelId="{45608B64-3978-4A96-9705-B102F22F8DB5}" type="pres">
      <dgm:prSet presAssocID="{59B1A0BA-062B-478E-9C93-E9395E82D1E1}" presName="img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A7ADDAE5-AF8B-4C87-996D-5FD6BD4F4A45}" type="pres">
      <dgm:prSet presAssocID="{59B1A0BA-062B-478E-9C93-E9395E82D1E1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57140D-3650-41A5-802C-8C15E8183CCF}" type="pres">
      <dgm:prSet presAssocID="{C3E95E8B-88DA-49CA-A444-9C41BB9347AE}" presName="spacer" presStyleCnt="0"/>
      <dgm:spPr/>
    </dgm:pt>
    <dgm:pt modelId="{B85B15F9-6329-42BE-859E-520ED0823776}" type="pres">
      <dgm:prSet presAssocID="{57C5B952-80CA-4337-8E61-69CECFD4CFEB}" presName="comp" presStyleCnt="0"/>
      <dgm:spPr/>
    </dgm:pt>
    <dgm:pt modelId="{241F8A9F-90CC-4AE4-81FD-56679D473D9C}" type="pres">
      <dgm:prSet presAssocID="{57C5B952-80CA-4337-8E61-69CECFD4CFEB}" presName="box" presStyleLbl="node1" presStyleIdx="5" presStyleCnt="7"/>
      <dgm:spPr/>
      <dgm:t>
        <a:bodyPr/>
        <a:lstStyle/>
        <a:p>
          <a:endParaRPr lang="uk-UA"/>
        </a:p>
      </dgm:t>
    </dgm:pt>
    <dgm:pt modelId="{32F3C0A7-3E45-475D-B26B-4A552D72709A}" type="pres">
      <dgm:prSet presAssocID="{57C5B952-80CA-4337-8E61-69CECFD4CFEB}" presName="img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27780287-175F-4DF1-BF9A-C7FEFE081340}" type="pres">
      <dgm:prSet presAssocID="{57C5B952-80CA-4337-8E61-69CECFD4CFEB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96E31D-ACED-45F8-A365-F84CA831B286}" type="pres">
      <dgm:prSet presAssocID="{D8A75B9B-4685-4501-A606-F9AC8675CAB1}" presName="spacer" presStyleCnt="0"/>
      <dgm:spPr/>
    </dgm:pt>
    <dgm:pt modelId="{3AFB83CA-D1D1-4DB2-B6EC-10437E7F1D81}" type="pres">
      <dgm:prSet presAssocID="{FD3128F1-4CE8-410A-95BD-2F11173573B5}" presName="comp" presStyleCnt="0"/>
      <dgm:spPr/>
    </dgm:pt>
    <dgm:pt modelId="{DA3B8264-C7B0-4054-932F-6206D9C18EE9}" type="pres">
      <dgm:prSet presAssocID="{FD3128F1-4CE8-410A-95BD-2F11173573B5}" presName="box" presStyleLbl="node1" presStyleIdx="6" presStyleCnt="7"/>
      <dgm:spPr/>
      <dgm:t>
        <a:bodyPr/>
        <a:lstStyle/>
        <a:p>
          <a:endParaRPr lang="uk-UA"/>
        </a:p>
      </dgm:t>
    </dgm:pt>
    <dgm:pt modelId="{C3CDDA3D-CD6B-4373-B804-045BF645BBA8}" type="pres">
      <dgm:prSet presAssocID="{FD3128F1-4CE8-410A-95BD-2F11173573B5}" presName="img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FD7EC3D4-E502-47F5-9406-8BBFB138AFD6}" type="pres">
      <dgm:prSet presAssocID="{FD3128F1-4CE8-410A-95BD-2F11173573B5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4E1668-CF18-47A3-946A-AE243CA53765}" type="presOf" srcId="{1B9E6596-3757-43ED-863B-94A7F424FB4A}" destId="{D9813A62-3A1D-46DE-8376-6A6C318EE043}" srcOrd="0" destOrd="0" presId="urn:microsoft.com/office/officeart/2005/8/layout/vList4#1"/>
    <dgm:cxn modelId="{21078826-0D88-435B-B76E-D3147D96DB1D}" type="presOf" srcId="{BF4AC4A7-2632-4F1D-950F-622FCDB55958}" destId="{BE0D392F-979A-4157-97CD-1C61313610A9}" srcOrd="0" destOrd="0" presId="urn:microsoft.com/office/officeart/2005/8/layout/vList4#1"/>
    <dgm:cxn modelId="{33BC340F-BF75-418A-8793-F8F2356AC693}" type="presOf" srcId="{FD3128F1-4CE8-410A-95BD-2F11173573B5}" destId="{FD7EC3D4-E502-47F5-9406-8BBFB138AFD6}" srcOrd="1" destOrd="0" presId="urn:microsoft.com/office/officeart/2005/8/layout/vList4#1"/>
    <dgm:cxn modelId="{DAF4E5E7-EAE6-4A57-8752-686E4031CBF0}" srcId="{BF4AC4A7-2632-4F1D-950F-622FCDB55958}" destId="{0BEB623A-4CEA-4DB1-AFEF-04A77F996467}" srcOrd="3" destOrd="0" parTransId="{D97B5D0F-448B-4937-AB3C-6B861010EC3D}" sibTransId="{16657B94-9189-464A-A209-5B947C29E11D}"/>
    <dgm:cxn modelId="{39FC1D29-A5B1-431F-98A8-450D67F475D6}" type="presOf" srcId="{3E8F4B85-304E-42AF-AB91-4868530658F2}" destId="{C8A1985C-732B-4BAC-BA39-D89E557E52A6}" srcOrd="0" destOrd="0" presId="urn:microsoft.com/office/officeart/2005/8/layout/vList4#1"/>
    <dgm:cxn modelId="{08798D61-FE8F-44F0-B305-04597F31ABCB}" srcId="{BF4AC4A7-2632-4F1D-950F-622FCDB55958}" destId="{57C5B952-80CA-4337-8E61-69CECFD4CFEB}" srcOrd="5" destOrd="0" parTransId="{E621C9A6-362C-4DE6-B730-D77F3B24EA9A}" sibTransId="{D8A75B9B-4685-4501-A606-F9AC8675CAB1}"/>
    <dgm:cxn modelId="{4E651B07-A829-49FA-A014-A4291464564F}" type="presOf" srcId="{29301F7B-9114-4F7F-B05F-41B323D3AE0C}" destId="{C151A27C-4D85-4081-94B6-4B93ADDF6C92}" srcOrd="0" destOrd="0" presId="urn:microsoft.com/office/officeart/2005/8/layout/vList4#1"/>
    <dgm:cxn modelId="{26DA432D-E29C-4DEE-AEBB-2A5DA01243C1}" type="presOf" srcId="{59B1A0BA-062B-478E-9C93-E9395E82D1E1}" destId="{A7ADDAE5-AF8B-4C87-996D-5FD6BD4F4A45}" srcOrd="1" destOrd="0" presId="urn:microsoft.com/office/officeart/2005/8/layout/vList4#1"/>
    <dgm:cxn modelId="{20FDE354-7D4E-4FFE-AA6A-EDCBA0C88D3D}" srcId="{BF4AC4A7-2632-4F1D-950F-622FCDB55958}" destId="{1B9E6596-3757-43ED-863B-94A7F424FB4A}" srcOrd="2" destOrd="0" parTransId="{173BD916-3D8C-489D-AA42-4F32183B186D}" sibTransId="{5E580FD6-B3CA-4B13-B1FD-AC62AEA93C17}"/>
    <dgm:cxn modelId="{F19A639E-303B-409E-BEE3-F87B7D8EF45C}" type="presOf" srcId="{0BEB623A-4CEA-4DB1-AFEF-04A77F996467}" destId="{DB8C646C-84B8-4F85-9DFC-015683BCD412}" srcOrd="0" destOrd="0" presId="urn:microsoft.com/office/officeart/2005/8/layout/vList4#1"/>
    <dgm:cxn modelId="{32DA861A-DCC5-44D9-96A6-4DCAFB96C0C2}" type="presOf" srcId="{57C5B952-80CA-4337-8E61-69CECFD4CFEB}" destId="{27780287-175F-4DF1-BF9A-C7FEFE081340}" srcOrd="1" destOrd="0" presId="urn:microsoft.com/office/officeart/2005/8/layout/vList4#1"/>
    <dgm:cxn modelId="{22A6777D-9492-4C2B-8D27-1DFF65524E23}" type="presOf" srcId="{57C5B952-80CA-4337-8E61-69CECFD4CFEB}" destId="{241F8A9F-90CC-4AE4-81FD-56679D473D9C}" srcOrd="0" destOrd="0" presId="urn:microsoft.com/office/officeart/2005/8/layout/vList4#1"/>
    <dgm:cxn modelId="{6910ADF2-A1DC-4BB4-A811-AE1832639DE1}" srcId="{BF4AC4A7-2632-4F1D-950F-622FCDB55958}" destId="{3E8F4B85-304E-42AF-AB91-4868530658F2}" srcOrd="0" destOrd="0" parTransId="{09DC732A-6D36-4D2C-A0C2-81A9AA42463F}" sibTransId="{32FA5216-00B3-43C2-BC27-E79EFAB7F845}"/>
    <dgm:cxn modelId="{8C900291-52B7-487C-B29A-2EC45149FF79}" type="presOf" srcId="{1B9E6596-3757-43ED-863B-94A7F424FB4A}" destId="{4B710D57-0C49-4467-B43B-78D22DA95A6E}" srcOrd="1" destOrd="0" presId="urn:microsoft.com/office/officeart/2005/8/layout/vList4#1"/>
    <dgm:cxn modelId="{0E00074B-A50E-4BEB-808A-29C2DB244A2B}" type="presOf" srcId="{29301F7B-9114-4F7F-B05F-41B323D3AE0C}" destId="{DA3BC330-863B-4B26-833A-88E11365B175}" srcOrd="1" destOrd="0" presId="urn:microsoft.com/office/officeart/2005/8/layout/vList4#1"/>
    <dgm:cxn modelId="{8B953390-D11E-4908-A4A1-3223A49262D7}" type="presOf" srcId="{0BEB623A-4CEA-4DB1-AFEF-04A77F996467}" destId="{E50BF3F9-42BD-439A-9BAF-CFC117718B61}" srcOrd="1" destOrd="0" presId="urn:microsoft.com/office/officeart/2005/8/layout/vList4#1"/>
    <dgm:cxn modelId="{5A3CBA05-3D5B-4753-AA12-B697C267FF67}" srcId="{BF4AC4A7-2632-4F1D-950F-622FCDB55958}" destId="{59B1A0BA-062B-478E-9C93-E9395E82D1E1}" srcOrd="4" destOrd="0" parTransId="{4A9A1401-2539-4D4E-8C2F-775BAAF7EBB9}" sibTransId="{C3E95E8B-88DA-49CA-A444-9C41BB9347AE}"/>
    <dgm:cxn modelId="{BC525CE0-DB21-48BC-9EC6-C949F66411CE}" type="presOf" srcId="{59B1A0BA-062B-478E-9C93-E9395E82D1E1}" destId="{922CD290-0DB3-4804-A5F5-298A8B6B12E2}" srcOrd="0" destOrd="0" presId="urn:microsoft.com/office/officeart/2005/8/layout/vList4#1"/>
    <dgm:cxn modelId="{564698BE-4F4A-4E4E-B69B-DBE700CECD3C}" type="presOf" srcId="{3E8F4B85-304E-42AF-AB91-4868530658F2}" destId="{4D9E2524-544E-490D-9F9E-A07906C2F83D}" srcOrd="1" destOrd="0" presId="urn:microsoft.com/office/officeart/2005/8/layout/vList4#1"/>
    <dgm:cxn modelId="{C10EFAA3-0636-4A9F-95FF-F03DB8348DDC}" type="presOf" srcId="{FD3128F1-4CE8-410A-95BD-2F11173573B5}" destId="{DA3B8264-C7B0-4054-932F-6206D9C18EE9}" srcOrd="0" destOrd="0" presId="urn:microsoft.com/office/officeart/2005/8/layout/vList4#1"/>
    <dgm:cxn modelId="{204E842A-7C11-41E1-B727-8A6BD7BE5CFE}" srcId="{BF4AC4A7-2632-4F1D-950F-622FCDB55958}" destId="{FD3128F1-4CE8-410A-95BD-2F11173573B5}" srcOrd="6" destOrd="0" parTransId="{41491790-794F-4A59-B6AD-283597DDC90B}" sibTransId="{E32807D3-46A7-4D33-9A26-34C5B012A073}"/>
    <dgm:cxn modelId="{9FCCDAF5-9AA7-45C7-8257-8DC23DE41D2E}" srcId="{BF4AC4A7-2632-4F1D-950F-622FCDB55958}" destId="{29301F7B-9114-4F7F-B05F-41B323D3AE0C}" srcOrd="1" destOrd="0" parTransId="{0FD14D04-B0FC-4625-9417-E23D9BF34C42}" sibTransId="{266A2086-5CB6-4EBA-B87A-448B590639E4}"/>
    <dgm:cxn modelId="{DC123B34-FF42-473B-AF1D-BDBD794A6D38}" type="presParOf" srcId="{BE0D392F-979A-4157-97CD-1C61313610A9}" destId="{F9720421-F76D-4835-89E0-4B3E1FB7BAA4}" srcOrd="0" destOrd="0" presId="urn:microsoft.com/office/officeart/2005/8/layout/vList4#1"/>
    <dgm:cxn modelId="{1DC9F7F0-6E3B-42E5-8030-5F0355F6BC12}" type="presParOf" srcId="{F9720421-F76D-4835-89E0-4B3E1FB7BAA4}" destId="{C8A1985C-732B-4BAC-BA39-D89E557E52A6}" srcOrd="0" destOrd="0" presId="urn:microsoft.com/office/officeart/2005/8/layout/vList4#1"/>
    <dgm:cxn modelId="{1F59171E-6509-4543-9C89-33B8ACFDC4EC}" type="presParOf" srcId="{F9720421-F76D-4835-89E0-4B3E1FB7BAA4}" destId="{0CD595D8-B6D2-400A-860E-D724FAC5DBE0}" srcOrd="1" destOrd="0" presId="urn:microsoft.com/office/officeart/2005/8/layout/vList4#1"/>
    <dgm:cxn modelId="{C2583415-1750-41AB-A353-A82E7FAC1608}" type="presParOf" srcId="{F9720421-F76D-4835-89E0-4B3E1FB7BAA4}" destId="{4D9E2524-544E-490D-9F9E-A07906C2F83D}" srcOrd="2" destOrd="0" presId="urn:microsoft.com/office/officeart/2005/8/layout/vList4#1"/>
    <dgm:cxn modelId="{DADB6F90-F732-40EE-A0EF-F6AA332D1F2C}" type="presParOf" srcId="{BE0D392F-979A-4157-97CD-1C61313610A9}" destId="{56F9B33B-175B-4625-89B0-B49229AA34FE}" srcOrd="1" destOrd="0" presId="urn:microsoft.com/office/officeart/2005/8/layout/vList4#1"/>
    <dgm:cxn modelId="{A1EB7005-F349-425E-94DE-8B1223320870}" type="presParOf" srcId="{BE0D392F-979A-4157-97CD-1C61313610A9}" destId="{E481C7F6-AEE4-4824-B5F6-4E91097B4A03}" srcOrd="2" destOrd="0" presId="urn:microsoft.com/office/officeart/2005/8/layout/vList4#1"/>
    <dgm:cxn modelId="{803C214D-120B-46C9-B683-1A8A4F3269E9}" type="presParOf" srcId="{E481C7F6-AEE4-4824-B5F6-4E91097B4A03}" destId="{C151A27C-4D85-4081-94B6-4B93ADDF6C92}" srcOrd="0" destOrd="0" presId="urn:microsoft.com/office/officeart/2005/8/layout/vList4#1"/>
    <dgm:cxn modelId="{62DA40A7-0933-4405-B5E6-91273B59326A}" type="presParOf" srcId="{E481C7F6-AEE4-4824-B5F6-4E91097B4A03}" destId="{0E530837-B41A-44DA-9A82-3A27CF0083F3}" srcOrd="1" destOrd="0" presId="urn:microsoft.com/office/officeart/2005/8/layout/vList4#1"/>
    <dgm:cxn modelId="{61D1B10C-8B73-409A-9EBD-ADF28211815A}" type="presParOf" srcId="{E481C7F6-AEE4-4824-B5F6-4E91097B4A03}" destId="{DA3BC330-863B-4B26-833A-88E11365B175}" srcOrd="2" destOrd="0" presId="urn:microsoft.com/office/officeart/2005/8/layout/vList4#1"/>
    <dgm:cxn modelId="{A52881F3-1D5C-4B89-B2FA-1628474A56BB}" type="presParOf" srcId="{BE0D392F-979A-4157-97CD-1C61313610A9}" destId="{C04A8122-981B-43EA-BD0F-F1DC03211BC7}" srcOrd="3" destOrd="0" presId="urn:microsoft.com/office/officeart/2005/8/layout/vList4#1"/>
    <dgm:cxn modelId="{BEFB5417-D7CD-4AA2-9361-DBF92830BE2E}" type="presParOf" srcId="{BE0D392F-979A-4157-97CD-1C61313610A9}" destId="{30AC990C-A4C4-4283-9B28-1881E27FC5DE}" srcOrd="4" destOrd="0" presId="urn:microsoft.com/office/officeart/2005/8/layout/vList4#1"/>
    <dgm:cxn modelId="{D835A0BF-2F59-4EE0-B8D2-3841702E9A38}" type="presParOf" srcId="{30AC990C-A4C4-4283-9B28-1881E27FC5DE}" destId="{D9813A62-3A1D-46DE-8376-6A6C318EE043}" srcOrd="0" destOrd="0" presId="urn:microsoft.com/office/officeart/2005/8/layout/vList4#1"/>
    <dgm:cxn modelId="{5953C264-AD94-4019-B614-22B18B4AC825}" type="presParOf" srcId="{30AC990C-A4C4-4283-9B28-1881E27FC5DE}" destId="{DDCC63D3-19B2-4D4D-8299-168568024AE7}" srcOrd="1" destOrd="0" presId="urn:microsoft.com/office/officeart/2005/8/layout/vList4#1"/>
    <dgm:cxn modelId="{D5A6608F-1CDB-4497-8C04-D73EDC832BFC}" type="presParOf" srcId="{30AC990C-A4C4-4283-9B28-1881E27FC5DE}" destId="{4B710D57-0C49-4467-B43B-78D22DA95A6E}" srcOrd="2" destOrd="0" presId="urn:microsoft.com/office/officeart/2005/8/layout/vList4#1"/>
    <dgm:cxn modelId="{D58B6EFB-5D30-4788-9AF2-8CD17475080F}" type="presParOf" srcId="{BE0D392F-979A-4157-97CD-1C61313610A9}" destId="{2B9AB6D0-6C76-4E79-BFD9-E2A9221C2940}" srcOrd="5" destOrd="0" presId="urn:microsoft.com/office/officeart/2005/8/layout/vList4#1"/>
    <dgm:cxn modelId="{AE72285E-C507-4F63-92FC-060F1F93BD07}" type="presParOf" srcId="{BE0D392F-979A-4157-97CD-1C61313610A9}" destId="{DCE4DC7B-5F5B-4E1F-B837-11BC6560192F}" srcOrd="6" destOrd="0" presId="urn:microsoft.com/office/officeart/2005/8/layout/vList4#1"/>
    <dgm:cxn modelId="{0E619C34-AC63-44FC-8ECF-01DBFABB7A30}" type="presParOf" srcId="{DCE4DC7B-5F5B-4E1F-B837-11BC6560192F}" destId="{DB8C646C-84B8-4F85-9DFC-015683BCD412}" srcOrd="0" destOrd="0" presId="urn:microsoft.com/office/officeart/2005/8/layout/vList4#1"/>
    <dgm:cxn modelId="{B7FBDCE4-3FA8-4935-AD28-4D958C527E19}" type="presParOf" srcId="{DCE4DC7B-5F5B-4E1F-B837-11BC6560192F}" destId="{50320949-0FA2-4FF7-AA07-D8246CE8D93A}" srcOrd="1" destOrd="0" presId="urn:microsoft.com/office/officeart/2005/8/layout/vList4#1"/>
    <dgm:cxn modelId="{6E2DBB84-51E2-4DF0-9792-B7D20F4827E5}" type="presParOf" srcId="{DCE4DC7B-5F5B-4E1F-B837-11BC6560192F}" destId="{E50BF3F9-42BD-439A-9BAF-CFC117718B61}" srcOrd="2" destOrd="0" presId="urn:microsoft.com/office/officeart/2005/8/layout/vList4#1"/>
    <dgm:cxn modelId="{42E46BA7-578E-4FB7-807A-1AF3F17776FD}" type="presParOf" srcId="{BE0D392F-979A-4157-97CD-1C61313610A9}" destId="{5E6E2145-1A00-4296-A944-5C7234B4A7A9}" srcOrd="7" destOrd="0" presId="urn:microsoft.com/office/officeart/2005/8/layout/vList4#1"/>
    <dgm:cxn modelId="{6CD0941B-12AA-419E-B4D6-EC48C1138620}" type="presParOf" srcId="{BE0D392F-979A-4157-97CD-1C61313610A9}" destId="{5B227AA0-E742-4F16-95F4-4A3BFEB65BAE}" srcOrd="8" destOrd="0" presId="urn:microsoft.com/office/officeart/2005/8/layout/vList4#1"/>
    <dgm:cxn modelId="{F4BEFFD5-6504-44CF-97BB-01CDDFCF886C}" type="presParOf" srcId="{5B227AA0-E742-4F16-95F4-4A3BFEB65BAE}" destId="{922CD290-0DB3-4804-A5F5-298A8B6B12E2}" srcOrd="0" destOrd="0" presId="urn:microsoft.com/office/officeart/2005/8/layout/vList4#1"/>
    <dgm:cxn modelId="{8A729CAD-03C7-47FA-AC0E-3CCAA7B41973}" type="presParOf" srcId="{5B227AA0-E742-4F16-95F4-4A3BFEB65BAE}" destId="{45608B64-3978-4A96-9705-B102F22F8DB5}" srcOrd="1" destOrd="0" presId="urn:microsoft.com/office/officeart/2005/8/layout/vList4#1"/>
    <dgm:cxn modelId="{44D48B6A-F1A8-4970-93E0-A3C78DE06CB5}" type="presParOf" srcId="{5B227AA0-E742-4F16-95F4-4A3BFEB65BAE}" destId="{A7ADDAE5-AF8B-4C87-996D-5FD6BD4F4A45}" srcOrd="2" destOrd="0" presId="urn:microsoft.com/office/officeart/2005/8/layout/vList4#1"/>
    <dgm:cxn modelId="{658C1CF0-5C7F-4E3B-B580-04CBECB1C3B4}" type="presParOf" srcId="{BE0D392F-979A-4157-97CD-1C61313610A9}" destId="{EA57140D-3650-41A5-802C-8C15E8183CCF}" srcOrd="9" destOrd="0" presId="urn:microsoft.com/office/officeart/2005/8/layout/vList4#1"/>
    <dgm:cxn modelId="{1F7ED655-E086-4AB2-A5DC-583ACFDBEB8D}" type="presParOf" srcId="{BE0D392F-979A-4157-97CD-1C61313610A9}" destId="{B85B15F9-6329-42BE-859E-520ED0823776}" srcOrd="10" destOrd="0" presId="urn:microsoft.com/office/officeart/2005/8/layout/vList4#1"/>
    <dgm:cxn modelId="{3C1A2608-1DB3-4E23-B043-BE9A30405023}" type="presParOf" srcId="{B85B15F9-6329-42BE-859E-520ED0823776}" destId="{241F8A9F-90CC-4AE4-81FD-56679D473D9C}" srcOrd="0" destOrd="0" presId="urn:microsoft.com/office/officeart/2005/8/layout/vList4#1"/>
    <dgm:cxn modelId="{1979A026-FEA5-45FF-B27B-D74D4E3CA417}" type="presParOf" srcId="{B85B15F9-6329-42BE-859E-520ED0823776}" destId="{32F3C0A7-3E45-475D-B26B-4A552D72709A}" srcOrd="1" destOrd="0" presId="urn:microsoft.com/office/officeart/2005/8/layout/vList4#1"/>
    <dgm:cxn modelId="{F0CD74C2-F584-4BB2-86E8-2062CB00915A}" type="presParOf" srcId="{B85B15F9-6329-42BE-859E-520ED0823776}" destId="{27780287-175F-4DF1-BF9A-C7FEFE081340}" srcOrd="2" destOrd="0" presId="urn:microsoft.com/office/officeart/2005/8/layout/vList4#1"/>
    <dgm:cxn modelId="{FAFDD801-774C-4D93-8D6B-445F18748FE0}" type="presParOf" srcId="{BE0D392F-979A-4157-97CD-1C61313610A9}" destId="{C096E31D-ACED-45F8-A365-F84CA831B286}" srcOrd="11" destOrd="0" presId="urn:microsoft.com/office/officeart/2005/8/layout/vList4#1"/>
    <dgm:cxn modelId="{E0BFC024-8CEB-4FA1-B911-C59E7B680776}" type="presParOf" srcId="{BE0D392F-979A-4157-97CD-1C61313610A9}" destId="{3AFB83CA-D1D1-4DB2-B6EC-10437E7F1D81}" srcOrd="12" destOrd="0" presId="urn:microsoft.com/office/officeart/2005/8/layout/vList4#1"/>
    <dgm:cxn modelId="{7BB6F196-8CB5-4B56-BE02-0FE11F309FCE}" type="presParOf" srcId="{3AFB83CA-D1D1-4DB2-B6EC-10437E7F1D81}" destId="{DA3B8264-C7B0-4054-932F-6206D9C18EE9}" srcOrd="0" destOrd="0" presId="urn:microsoft.com/office/officeart/2005/8/layout/vList4#1"/>
    <dgm:cxn modelId="{E2A0668F-F61E-449C-AB75-0CBF45C60F83}" type="presParOf" srcId="{3AFB83CA-D1D1-4DB2-B6EC-10437E7F1D81}" destId="{C3CDDA3D-CD6B-4373-B804-045BF645BBA8}" srcOrd="1" destOrd="0" presId="urn:microsoft.com/office/officeart/2005/8/layout/vList4#1"/>
    <dgm:cxn modelId="{1E15A545-ACE6-4C1C-AC8C-2459FE2628BF}" type="presParOf" srcId="{3AFB83CA-D1D1-4DB2-B6EC-10437E7F1D81}" destId="{FD7EC3D4-E502-47F5-9406-8BBFB138AFD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51E77-75DF-40B7-8C97-F2B85246A1AF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758AAA8-4766-43D3-A672-0A9C2577AE77}">
      <dgm:prSet phldrT="[Текст]" custT="1"/>
      <dgm:spPr/>
      <dgm:t>
        <a:bodyPr/>
        <a:lstStyle/>
        <a:p>
          <a:r>
            <a:rPr lang="uk-UA" sz="3200" dirty="0" smtClean="0">
              <a:latin typeface="Bookman Old Style" pitchFamily="18" charset="0"/>
            </a:rPr>
            <a:t>ЛЬВІВ</a:t>
          </a:r>
          <a:endParaRPr lang="uk-UA" sz="3200" dirty="0">
            <a:latin typeface="Bookman Old Style" pitchFamily="18" charset="0"/>
          </a:endParaRPr>
        </a:p>
      </dgm:t>
    </dgm:pt>
    <dgm:pt modelId="{A357611C-C104-41B9-879D-89F906C8E0DA}" type="parTrans" cxnId="{FBDB74DC-A535-4839-B38B-88B53E721BD8}">
      <dgm:prSet/>
      <dgm:spPr/>
      <dgm:t>
        <a:bodyPr/>
        <a:lstStyle/>
        <a:p>
          <a:endParaRPr lang="uk-UA"/>
        </a:p>
      </dgm:t>
    </dgm:pt>
    <dgm:pt modelId="{4F8A7F58-D8AE-4A65-8A50-927D8224C7C1}" type="sibTrans" cxnId="{FBDB74DC-A535-4839-B38B-88B53E721BD8}">
      <dgm:prSet/>
      <dgm:spPr/>
      <dgm:t>
        <a:bodyPr/>
        <a:lstStyle/>
        <a:p>
          <a:endParaRPr lang="uk-UA"/>
        </a:p>
      </dgm:t>
    </dgm:pt>
    <dgm:pt modelId="{2CB2C628-F937-4613-B6A5-AC15494CB587}">
      <dgm:prSet phldrT="[Текст]"/>
      <dgm:spPr/>
      <dgm:t>
        <a:bodyPr/>
        <a:lstStyle/>
        <a:p>
          <a:r>
            <a:rPr lang="uk-UA" dirty="0" smtClean="0"/>
            <a:t>4 ГРУПИ – 3 САДОЧКИ</a:t>
          </a:r>
          <a:endParaRPr lang="uk-UA" dirty="0"/>
        </a:p>
      </dgm:t>
    </dgm:pt>
    <dgm:pt modelId="{4DC47A1D-BEA0-4F25-8C7F-AB9D3F91C4D1}" type="parTrans" cxnId="{8AB7BC0C-73FB-4C23-AB99-0F4B715AFD76}">
      <dgm:prSet/>
      <dgm:spPr/>
      <dgm:t>
        <a:bodyPr/>
        <a:lstStyle/>
        <a:p>
          <a:endParaRPr lang="uk-UA"/>
        </a:p>
      </dgm:t>
    </dgm:pt>
    <dgm:pt modelId="{C4D32C7E-3E0F-40A3-8B95-0CF303F3E206}" type="sibTrans" cxnId="{8AB7BC0C-73FB-4C23-AB99-0F4B715AFD76}">
      <dgm:prSet/>
      <dgm:spPr/>
      <dgm:t>
        <a:bodyPr/>
        <a:lstStyle/>
        <a:p>
          <a:endParaRPr lang="uk-UA"/>
        </a:p>
      </dgm:t>
    </dgm:pt>
    <dgm:pt modelId="{C2E822BC-D762-409D-A2A8-088E6DA4E312}">
      <dgm:prSet phldrT="[Текст]" custT="1"/>
      <dgm:spPr/>
      <dgm:t>
        <a:bodyPr/>
        <a:lstStyle/>
        <a:p>
          <a:r>
            <a:rPr lang="uk-UA" sz="3200" dirty="0" smtClean="0">
              <a:latin typeface="Bookman Old Style" pitchFamily="18" charset="0"/>
            </a:rPr>
            <a:t>СТРИЙ</a:t>
          </a:r>
          <a:endParaRPr lang="uk-UA" sz="3200" dirty="0">
            <a:latin typeface="Bookman Old Style" pitchFamily="18" charset="0"/>
          </a:endParaRPr>
        </a:p>
      </dgm:t>
    </dgm:pt>
    <dgm:pt modelId="{E97CF861-A454-4355-86AD-70AECB7D8D67}" type="parTrans" cxnId="{C60748FA-63BA-48D1-8B9B-5694921F1A06}">
      <dgm:prSet/>
      <dgm:spPr/>
      <dgm:t>
        <a:bodyPr/>
        <a:lstStyle/>
        <a:p>
          <a:endParaRPr lang="uk-UA"/>
        </a:p>
      </dgm:t>
    </dgm:pt>
    <dgm:pt modelId="{4AA2F0EA-2820-4952-87A3-496456535BF8}" type="sibTrans" cxnId="{C60748FA-63BA-48D1-8B9B-5694921F1A06}">
      <dgm:prSet/>
      <dgm:spPr/>
      <dgm:t>
        <a:bodyPr/>
        <a:lstStyle/>
        <a:p>
          <a:endParaRPr lang="uk-UA"/>
        </a:p>
      </dgm:t>
    </dgm:pt>
    <dgm:pt modelId="{EB5081B8-6566-47F5-BFF0-FC7C7CD21DED}">
      <dgm:prSet phldrT="[Текст]"/>
      <dgm:spPr/>
      <dgm:t>
        <a:bodyPr/>
        <a:lstStyle/>
        <a:p>
          <a:r>
            <a:rPr lang="uk-UA" dirty="0" smtClean="0"/>
            <a:t>1 САДОЧОК – 4 ГРУПИ</a:t>
          </a:r>
          <a:endParaRPr lang="uk-UA" dirty="0"/>
        </a:p>
      </dgm:t>
    </dgm:pt>
    <dgm:pt modelId="{29EDBDA5-3461-4F68-8D93-3E9D304B5989}" type="parTrans" cxnId="{1DF669E1-94AF-42D8-AF09-5E470A763B95}">
      <dgm:prSet/>
      <dgm:spPr/>
      <dgm:t>
        <a:bodyPr/>
        <a:lstStyle/>
        <a:p>
          <a:endParaRPr lang="uk-UA"/>
        </a:p>
      </dgm:t>
    </dgm:pt>
    <dgm:pt modelId="{6255416B-3320-479B-90E3-FA48FC13EEA6}" type="sibTrans" cxnId="{1DF669E1-94AF-42D8-AF09-5E470A763B95}">
      <dgm:prSet/>
      <dgm:spPr/>
      <dgm:t>
        <a:bodyPr/>
        <a:lstStyle/>
        <a:p>
          <a:endParaRPr lang="uk-UA"/>
        </a:p>
      </dgm:t>
    </dgm:pt>
    <dgm:pt modelId="{657C396D-8E39-495E-9B83-FFF6449C5F42}">
      <dgm:prSet phldrT="[Текст]"/>
      <dgm:spPr/>
      <dgm:t>
        <a:bodyPr/>
        <a:lstStyle/>
        <a:p>
          <a:r>
            <a:rPr lang="uk-UA" dirty="0" smtClean="0">
              <a:latin typeface="Bookman Old Style" pitchFamily="18" charset="0"/>
            </a:rPr>
            <a:t>СТРІЛКОВИЧІ</a:t>
          </a:r>
        </a:p>
      </dgm:t>
    </dgm:pt>
    <dgm:pt modelId="{3FA85AC9-4823-4752-8BC6-596C8F6D7E83}" type="parTrans" cxnId="{2A4E71A7-66CD-41BF-B399-2828620C4879}">
      <dgm:prSet/>
      <dgm:spPr/>
      <dgm:t>
        <a:bodyPr/>
        <a:lstStyle/>
        <a:p>
          <a:endParaRPr lang="uk-UA"/>
        </a:p>
      </dgm:t>
    </dgm:pt>
    <dgm:pt modelId="{8954FEB1-77D6-436E-83D1-AF5BDDFF4FAE}" type="sibTrans" cxnId="{2A4E71A7-66CD-41BF-B399-2828620C4879}">
      <dgm:prSet/>
      <dgm:spPr/>
      <dgm:t>
        <a:bodyPr/>
        <a:lstStyle/>
        <a:p>
          <a:endParaRPr lang="uk-UA"/>
        </a:p>
      </dgm:t>
    </dgm:pt>
    <dgm:pt modelId="{2A28F62E-E90C-410C-916F-FE54D5F23643}">
      <dgm:prSet phldrT="[Текст]"/>
      <dgm:spPr/>
      <dgm:t>
        <a:bodyPr/>
        <a:lstStyle/>
        <a:p>
          <a:r>
            <a:rPr lang="uk-UA" dirty="0" smtClean="0"/>
            <a:t>1 САДОЧОК – 2 ГРУПИ</a:t>
          </a:r>
          <a:endParaRPr lang="uk-UA" dirty="0"/>
        </a:p>
      </dgm:t>
    </dgm:pt>
    <dgm:pt modelId="{1BBB5F4C-1084-4A1A-A926-B4CB757C8D43}" type="parTrans" cxnId="{5F21A6E8-C9BC-4950-93BC-C0068435F012}">
      <dgm:prSet/>
      <dgm:spPr/>
      <dgm:t>
        <a:bodyPr/>
        <a:lstStyle/>
        <a:p>
          <a:endParaRPr lang="uk-UA"/>
        </a:p>
      </dgm:t>
    </dgm:pt>
    <dgm:pt modelId="{DE360AF6-D009-412E-9506-DBB7F2EAB572}" type="sibTrans" cxnId="{5F21A6E8-C9BC-4950-93BC-C0068435F012}">
      <dgm:prSet/>
      <dgm:spPr/>
      <dgm:t>
        <a:bodyPr/>
        <a:lstStyle/>
        <a:p>
          <a:endParaRPr lang="uk-UA"/>
        </a:p>
      </dgm:t>
    </dgm:pt>
    <dgm:pt modelId="{57BDC9F4-DE3C-4169-BF16-97115EB5035D}" type="pres">
      <dgm:prSet presAssocID="{84451E77-75DF-40B7-8C97-F2B85246A1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8FF1BC-3107-4B27-B476-0E5719B8897C}" type="pres">
      <dgm:prSet presAssocID="{8758AAA8-4766-43D3-A672-0A9C2577AE77}" presName="linNode" presStyleCnt="0"/>
      <dgm:spPr/>
    </dgm:pt>
    <dgm:pt modelId="{98908AD9-D4E4-48DB-90D9-E1948AE2856F}" type="pres">
      <dgm:prSet presAssocID="{8758AAA8-4766-43D3-A672-0A9C2577AE7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6F964E-EAB6-4A6E-87A1-F00799AA2719}" type="pres">
      <dgm:prSet presAssocID="{8758AAA8-4766-43D3-A672-0A9C2577AE7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FFE845-C43A-4DB2-9FC2-9AD2CFDFCA90}" type="pres">
      <dgm:prSet presAssocID="{4F8A7F58-D8AE-4A65-8A50-927D8224C7C1}" presName="sp" presStyleCnt="0"/>
      <dgm:spPr/>
    </dgm:pt>
    <dgm:pt modelId="{534446ED-BC47-410F-BB0F-915FD87009BF}" type="pres">
      <dgm:prSet presAssocID="{C2E822BC-D762-409D-A2A8-088E6DA4E312}" presName="linNode" presStyleCnt="0"/>
      <dgm:spPr/>
    </dgm:pt>
    <dgm:pt modelId="{E51703C4-B3B8-4013-9F1E-8CB0897F6BBB}" type="pres">
      <dgm:prSet presAssocID="{C2E822BC-D762-409D-A2A8-088E6DA4E31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DA38A-84AF-4B65-A369-0C01FE026100}" type="pres">
      <dgm:prSet presAssocID="{C2E822BC-D762-409D-A2A8-088E6DA4E312}" presName="descendantText" presStyleLbl="alignAccFollowNode1" presStyleIdx="1" presStyleCnt="3" custLinFactNeighborX="-6893" custLinFactNeighborY="-78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AE5006-2CC6-4582-9448-95178D0222B2}" type="pres">
      <dgm:prSet presAssocID="{4AA2F0EA-2820-4952-87A3-496456535BF8}" presName="sp" presStyleCnt="0"/>
      <dgm:spPr/>
    </dgm:pt>
    <dgm:pt modelId="{CDCB3A40-F9DE-43B9-AB9D-2E21C8EB8BC7}" type="pres">
      <dgm:prSet presAssocID="{657C396D-8E39-495E-9B83-FFF6449C5F42}" presName="linNode" presStyleCnt="0"/>
      <dgm:spPr/>
    </dgm:pt>
    <dgm:pt modelId="{C699C8D0-304E-4E32-9FD0-9C237260679C}" type="pres">
      <dgm:prSet presAssocID="{657C396D-8E39-495E-9B83-FFF6449C5F4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7DE436-99A4-49CF-AE3D-855146355DC1}" type="pres">
      <dgm:prSet presAssocID="{657C396D-8E39-495E-9B83-FFF6449C5F4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47E6377-062E-4B08-8D41-E812C0F752C7}" type="presOf" srcId="{657C396D-8E39-495E-9B83-FFF6449C5F42}" destId="{C699C8D0-304E-4E32-9FD0-9C237260679C}" srcOrd="0" destOrd="0" presId="urn:microsoft.com/office/officeart/2005/8/layout/vList5"/>
    <dgm:cxn modelId="{FDA46B1F-EADE-4D18-8EE4-1D782F6F8FB7}" type="presOf" srcId="{2A28F62E-E90C-410C-916F-FE54D5F23643}" destId="{0A7DE436-99A4-49CF-AE3D-855146355DC1}" srcOrd="0" destOrd="0" presId="urn:microsoft.com/office/officeart/2005/8/layout/vList5"/>
    <dgm:cxn modelId="{A5DC4BA9-AD74-4297-9B71-E939B07E547C}" type="presOf" srcId="{8758AAA8-4766-43D3-A672-0A9C2577AE77}" destId="{98908AD9-D4E4-48DB-90D9-E1948AE2856F}" srcOrd="0" destOrd="0" presId="urn:microsoft.com/office/officeart/2005/8/layout/vList5"/>
    <dgm:cxn modelId="{330B5652-225C-4DD7-87DD-7D11FB877CE8}" type="presOf" srcId="{2CB2C628-F937-4613-B6A5-AC15494CB587}" destId="{A56F964E-EAB6-4A6E-87A1-F00799AA2719}" srcOrd="0" destOrd="0" presId="urn:microsoft.com/office/officeart/2005/8/layout/vList5"/>
    <dgm:cxn modelId="{2A4E71A7-66CD-41BF-B399-2828620C4879}" srcId="{84451E77-75DF-40B7-8C97-F2B85246A1AF}" destId="{657C396D-8E39-495E-9B83-FFF6449C5F42}" srcOrd="2" destOrd="0" parTransId="{3FA85AC9-4823-4752-8BC6-596C8F6D7E83}" sibTransId="{8954FEB1-77D6-436E-83D1-AF5BDDFF4FAE}"/>
    <dgm:cxn modelId="{1DF669E1-94AF-42D8-AF09-5E470A763B95}" srcId="{C2E822BC-D762-409D-A2A8-088E6DA4E312}" destId="{EB5081B8-6566-47F5-BFF0-FC7C7CD21DED}" srcOrd="0" destOrd="0" parTransId="{29EDBDA5-3461-4F68-8D93-3E9D304B5989}" sibTransId="{6255416B-3320-479B-90E3-FA48FC13EEA6}"/>
    <dgm:cxn modelId="{EDFB06CA-C2DB-4B7C-97BE-AF21B7EBBB23}" type="presOf" srcId="{84451E77-75DF-40B7-8C97-F2B85246A1AF}" destId="{57BDC9F4-DE3C-4169-BF16-97115EB5035D}" srcOrd="0" destOrd="0" presId="urn:microsoft.com/office/officeart/2005/8/layout/vList5"/>
    <dgm:cxn modelId="{FBDB74DC-A535-4839-B38B-88B53E721BD8}" srcId="{84451E77-75DF-40B7-8C97-F2B85246A1AF}" destId="{8758AAA8-4766-43D3-A672-0A9C2577AE77}" srcOrd="0" destOrd="0" parTransId="{A357611C-C104-41B9-879D-89F906C8E0DA}" sibTransId="{4F8A7F58-D8AE-4A65-8A50-927D8224C7C1}"/>
    <dgm:cxn modelId="{C60748FA-63BA-48D1-8B9B-5694921F1A06}" srcId="{84451E77-75DF-40B7-8C97-F2B85246A1AF}" destId="{C2E822BC-D762-409D-A2A8-088E6DA4E312}" srcOrd="1" destOrd="0" parTransId="{E97CF861-A454-4355-86AD-70AECB7D8D67}" sibTransId="{4AA2F0EA-2820-4952-87A3-496456535BF8}"/>
    <dgm:cxn modelId="{1921AE93-DF55-40DF-B0C2-457A6BB04888}" type="presOf" srcId="{C2E822BC-D762-409D-A2A8-088E6DA4E312}" destId="{E51703C4-B3B8-4013-9F1E-8CB0897F6BBB}" srcOrd="0" destOrd="0" presId="urn:microsoft.com/office/officeart/2005/8/layout/vList5"/>
    <dgm:cxn modelId="{8AB7BC0C-73FB-4C23-AB99-0F4B715AFD76}" srcId="{8758AAA8-4766-43D3-A672-0A9C2577AE77}" destId="{2CB2C628-F937-4613-B6A5-AC15494CB587}" srcOrd="0" destOrd="0" parTransId="{4DC47A1D-BEA0-4F25-8C7F-AB9D3F91C4D1}" sibTransId="{C4D32C7E-3E0F-40A3-8B95-0CF303F3E206}"/>
    <dgm:cxn modelId="{B6B05558-9302-4A5C-9CEE-D4E74D5EECE3}" type="presOf" srcId="{EB5081B8-6566-47F5-BFF0-FC7C7CD21DED}" destId="{43CDA38A-84AF-4B65-A369-0C01FE026100}" srcOrd="0" destOrd="0" presId="urn:microsoft.com/office/officeart/2005/8/layout/vList5"/>
    <dgm:cxn modelId="{5F21A6E8-C9BC-4950-93BC-C0068435F012}" srcId="{657C396D-8E39-495E-9B83-FFF6449C5F42}" destId="{2A28F62E-E90C-410C-916F-FE54D5F23643}" srcOrd="0" destOrd="0" parTransId="{1BBB5F4C-1084-4A1A-A926-B4CB757C8D43}" sibTransId="{DE360AF6-D009-412E-9506-DBB7F2EAB572}"/>
    <dgm:cxn modelId="{93325AEB-14AF-4BAD-A91D-F90732FEE503}" type="presParOf" srcId="{57BDC9F4-DE3C-4169-BF16-97115EB5035D}" destId="{258FF1BC-3107-4B27-B476-0E5719B8897C}" srcOrd="0" destOrd="0" presId="urn:microsoft.com/office/officeart/2005/8/layout/vList5"/>
    <dgm:cxn modelId="{FF177E11-C810-454D-9490-84255558D1FA}" type="presParOf" srcId="{258FF1BC-3107-4B27-B476-0E5719B8897C}" destId="{98908AD9-D4E4-48DB-90D9-E1948AE2856F}" srcOrd="0" destOrd="0" presId="urn:microsoft.com/office/officeart/2005/8/layout/vList5"/>
    <dgm:cxn modelId="{A01D876E-6125-4087-B35F-75F36A79FAAF}" type="presParOf" srcId="{258FF1BC-3107-4B27-B476-0E5719B8897C}" destId="{A56F964E-EAB6-4A6E-87A1-F00799AA2719}" srcOrd="1" destOrd="0" presId="urn:microsoft.com/office/officeart/2005/8/layout/vList5"/>
    <dgm:cxn modelId="{3A128120-F9F6-4BE2-BD5F-46576B2D20B2}" type="presParOf" srcId="{57BDC9F4-DE3C-4169-BF16-97115EB5035D}" destId="{21FFE845-C43A-4DB2-9FC2-9AD2CFDFCA90}" srcOrd="1" destOrd="0" presId="urn:microsoft.com/office/officeart/2005/8/layout/vList5"/>
    <dgm:cxn modelId="{7DE47732-5408-4D7F-85D1-D52B893D8173}" type="presParOf" srcId="{57BDC9F4-DE3C-4169-BF16-97115EB5035D}" destId="{534446ED-BC47-410F-BB0F-915FD87009BF}" srcOrd="2" destOrd="0" presId="urn:microsoft.com/office/officeart/2005/8/layout/vList5"/>
    <dgm:cxn modelId="{7AA55B05-779A-471C-9F76-854F5B38A81E}" type="presParOf" srcId="{534446ED-BC47-410F-BB0F-915FD87009BF}" destId="{E51703C4-B3B8-4013-9F1E-8CB0897F6BBB}" srcOrd="0" destOrd="0" presId="urn:microsoft.com/office/officeart/2005/8/layout/vList5"/>
    <dgm:cxn modelId="{677E21FA-3A3C-42D0-B635-F949BCF1591D}" type="presParOf" srcId="{534446ED-BC47-410F-BB0F-915FD87009BF}" destId="{43CDA38A-84AF-4B65-A369-0C01FE026100}" srcOrd="1" destOrd="0" presId="urn:microsoft.com/office/officeart/2005/8/layout/vList5"/>
    <dgm:cxn modelId="{7DE97432-AE53-4EBD-962A-7F3841CC9D72}" type="presParOf" srcId="{57BDC9F4-DE3C-4169-BF16-97115EB5035D}" destId="{D9AE5006-2CC6-4582-9448-95178D0222B2}" srcOrd="3" destOrd="0" presId="urn:microsoft.com/office/officeart/2005/8/layout/vList5"/>
    <dgm:cxn modelId="{6C1C284A-2790-4819-926F-29EBE9CD68C4}" type="presParOf" srcId="{57BDC9F4-DE3C-4169-BF16-97115EB5035D}" destId="{CDCB3A40-F9DE-43B9-AB9D-2E21C8EB8BC7}" srcOrd="4" destOrd="0" presId="urn:microsoft.com/office/officeart/2005/8/layout/vList5"/>
    <dgm:cxn modelId="{0B954D06-520C-48D7-8CE6-CB2E7FD23665}" type="presParOf" srcId="{CDCB3A40-F9DE-43B9-AB9D-2E21C8EB8BC7}" destId="{C699C8D0-304E-4E32-9FD0-9C237260679C}" srcOrd="0" destOrd="0" presId="urn:microsoft.com/office/officeart/2005/8/layout/vList5"/>
    <dgm:cxn modelId="{286A0188-4F12-4525-B41C-256AE9F03BB0}" type="presParOf" srcId="{CDCB3A40-F9DE-43B9-AB9D-2E21C8EB8BC7}" destId="{0A7DE436-99A4-49CF-AE3D-855146355D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909C0D-904A-41C2-88D9-40581101A962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68D7082B-0C3D-4AE1-B4A9-3C3CC7E672E4}">
      <dgm:prSet phldrT="[Текст]"/>
      <dgm:spPr/>
      <dgm:t>
        <a:bodyPr/>
        <a:lstStyle/>
        <a:p>
          <a:r>
            <a:rPr lang="uk-UA" dirty="0" smtClean="0"/>
            <a:t>Кам</a:t>
          </a:r>
          <a:r>
            <a:rPr lang="uk-UA" dirty="0" smtClean="0">
              <a:latin typeface="Times New Roman"/>
              <a:cs typeface="Times New Roman"/>
            </a:rPr>
            <a:t>'</a:t>
          </a:r>
          <a:r>
            <a:rPr lang="uk-UA" dirty="0" smtClean="0"/>
            <a:t>янець-Подільський</a:t>
          </a:r>
          <a:endParaRPr lang="uk-UA" dirty="0"/>
        </a:p>
      </dgm:t>
    </dgm:pt>
    <dgm:pt modelId="{04D1BC41-686A-453C-B18C-F3608D1DF2B7}" type="parTrans" cxnId="{3C117671-3386-4FD9-8637-CE78B1D92403}">
      <dgm:prSet/>
      <dgm:spPr/>
      <dgm:t>
        <a:bodyPr/>
        <a:lstStyle/>
        <a:p>
          <a:endParaRPr lang="uk-UA"/>
        </a:p>
      </dgm:t>
    </dgm:pt>
    <dgm:pt modelId="{D671FB75-8953-4D93-9924-A4702DB832B2}" type="sibTrans" cxnId="{3C117671-3386-4FD9-8637-CE78B1D92403}">
      <dgm:prSet/>
      <dgm:spPr/>
      <dgm:t>
        <a:bodyPr/>
        <a:lstStyle/>
        <a:p>
          <a:endParaRPr lang="uk-UA"/>
        </a:p>
      </dgm:t>
    </dgm:pt>
    <dgm:pt modelId="{22486202-2985-48DE-B8CB-3329E38B3E8B}">
      <dgm:prSet phldrT="[Текст]"/>
      <dgm:spPr/>
      <dgm:t>
        <a:bodyPr/>
        <a:lstStyle/>
        <a:p>
          <a:r>
            <a:rPr lang="uk-UA" dirty="0" smtClean="0"/>
            <a:t>1 САДОЧОК – 3 ГРУПИ</a:t>
          </a:r>
          <a:endParaRPr lang="uk-UA" dirty="0"/>
        </a:p>
      </dgm:t>
    </dgm:pt>
    <dgm:pt modelId="{3B1A3559-1E66-40D5-9B89-DD7B92F6F93E}" type="parTrans" cxnId="{738E9CFA-5F3F-4F8D-B169-0509E833C45B}">
      <dgm:prSet/>
      <dgm:spPr/>
      <dgm:t>
        <a:bodyPr/>
        <a:lstStyle/>
        <a:p>
          <a:endParaRPr lang="uk-UA"/>
        </a:p>
      </dgm:t>
    </dgm:pt>
    <dgm:pt modelId="{73E8929E-3D67-4748-8323-31F165D8DA8F}" type="sibTrans" cxnId="{738E9CFA-5F3F-4F8D-B169-0509E833C45B}">
      <dgm:prSet/>
      <dgm:spPr/>
      <dgm:t>
        <a:bodyPr/>
        <a:lstStyle/>
        <a:p>
          <a:endParaRPr lang="uk-UA"/>
        </a:p>
      </dgm:t>
    </dgm:pt>
    <dgm:pt modelId="{98512879-41C7-4A1D-B36F-A4575CDB2C50}">
      <dgm:prSet phldrT="[Текст]"/>
      <dgm:spPr/>
      <dgm:t>
        <a:bodyPr/>
        <a:lstStyle/>
        <a:p>
          <a:r>
            <a:rPr lang="uk-UA" dirty="0" smtClean="0"/>
            <a:t>ЛАНОВИЧІ</a:t>
          </a:r>
          <a:endParaRPr lang="uk-UA" dirty="0"/>
        </a:p>
      </dgm:t>
    </dgm:pt>
    <dgm:pt modelId="{EDB0D17F-AAE1-4328-990F-5EBF20B9B61F}" type="parTrans" cxnId="{122AF345-15BD-4027-AC69-973462B19464}">
      <dgm:prSet/>
      <dgm:spPr/>
      <dgm:t>
        <a:bodyPr/>
        <a:lstStyle/>
        <a:p>
          <a:endParaRPr lang="uk-UA"/>
        </a:p>
      </dgm:t>
    </dgm:pt>
    <dgm:pt modelId="{477E0DC8-031D-4746-9F98-B2715110898C}" type="sibTrans" cxnId="{122AF345-15BD-4027-AC69-973462B19464}">
      <dgm:prSet/>
      <dgm:spPr/>
      <dgm:t>
        <a:bodyPr/>
        <a:lstStyle/>
        <a:p>
          <a:endParaRPr lang="uk-UA"/>
        </a:p>
      </dgm:t>
    </dgm:pt>
    <dgm:pt modelId="{1AB679BE-6DD0-4A87-B179-2B8F6C468018}">
      <dgm:prSet phldrT="[Текст]"/>
      <dgm:spPr/>
      <dgm:t>
        <a:bodyPr/>
        <a:lstStyle/>
        <a:p>
          <a:r>
            <a:rPr lang="uk-UA" dirty="0" smtClean="0"/>
            <a:t>1 САДОЧОК – 3 ГРУПИ</a:t>
          </a:r>
          <a:endParaRPr lang="uk-UA" dirty="0"/>
        </a:p>
      </dgm:t>
    </dgm:pt>
    <dgm:pt modelId="{4299C4A5-72EB-42CB-8B84-EC98D9BB191F}" type="parTrans" cxnId="{5D26718F-020E-4FAE-B548-DF23E6A5BF17}">
      <dgm:prSet/>
      <dgm:spPr/>
      <dgm:t>
        <a:bodyPr/>
        <a:lstStyle/>
        <a:p>
          <a:endParaRPr lang="uk-UA"/>
        </a:p>
      </dgm:t>
    </dgm:pt>
    <dgm:pt modelId="{EEC8D170-E7AB-4BB5-AF04-AB1530C0F9D9}" type="sibTrans" cxnId="{5D26718F-020E-4FAE-B548-DF23E6A5BF17}">
      <dgm:prSet/>
      <dgm:spPr/>
      <dgm:t>
        <a:bodyPr/>
        <a:lstStyle/>
        <a:p>
          <a:endParaRPr lang="uk-UA"/>
        </a:p>
      </dgm:t>
    </dgm:pt>
    <dgm:pt modelId="{3707E745-EE74-4E43-8E34-826A122B448A}" type="pres">
      <dgm:prSet presAssocID="{51909C0D-904A-41C2-88D9-40581101A9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69390-C921-4FD4-A3A8-F1217546183D}" type="pres">
      <dgm:prSet presAssocID="{68D7082B-0C3D-4AE1-B4A9-3C3CC7E672E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EA33FD-269D-4252-BCFF-8625D5F05DE3}" type="pres">
      <dgm:prSet presAssocID="{68D7082B-0C3D-4AE1-B4A9-3C3CC7E672E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FA3252-6CDB-4833-A4E0-44733A138679}" type="pres">
      <dgm:prSet presAssocID="{98512879-41C7-4A1D-B36F-A4575CDB2C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60DAC-62DF-4ECB-991F-4234DFB372C7}" type="pres">
      <dgm:prSet presAssocID="{98512879-41C7-4A1D-B36F-A4575CDB2C5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2D29B3B-5A76-472C-88D5-556D52F2C7DB}" type="presOf" srcId="{51909C0D-904A-41C2-88D9-40581101A962}" destId="{3707E745-EE74-4E43-8E34-826A122B448A}" srcOrd="0" destOrd="0" presId="urn:microsoft.com/office/officeart/2005/8/layout/vList2"/>
    <dgm:cxn modelId="{122AF345-15BD-4027-AC69-973462B19464}" srcId="{51909C0D-904A-41C2-88D9-40581101A962}" destId="{98512879-41C7-4A1D-B36F-A4575CDB2C50}" srcOrd="1" destOrd="0" parTransId="{EDB0D17F-AAE1-4328-990F-5EBF20B9B61F}" sibTransId="{477E0DC8-031D-4746-9F98-B2715110898C}"/>
    <dgm:cxn modelId="{5D26718F-020E-4FAE-B548-DF23E6A5BF17}" srcId="{98512879-41C7-4A1D-B36F-A4575CDB2C50}" destId="{1AB679BE-6DD0-4A87-B179-2B8F6C468018}" srcOrd="0" destOrd="0" parTransId="{4299C4A5-72EB-42CB-8B84-EC98D9BB191F}" sibTransId="{EEC8D170-E7AB-4BB5-AF04-AB1530C0F9D9}"/>
    <dgm:cxn modelId="{C5E73907-FC67-40EE-B3AC-13A58EB2B79E}" type="presOf" srcId="{68D7082B-0C3D-4AE1-B4A9-3C3CC7E672E4}" destId="{7AF69390-C921-4FD4-A3A8-F1217546183D}" srcOrd="0" destOrd="0" presId="urn:microsoft.com/office/officeart/2005/8/layout/vList2"/>
    <dgm:cxn modelId="{738E9CFA-5F3F-4F8D-B169-0509E833C45B}" srcId="{68D7082B-0C3D-4AE1-B4A9-3C3CC7E672E4}" destId="{22486202-2985-48DE-B8CB-3329E38B3E8B}" srcOrd="0" destOrd="0" parTransId="{3B1A3559-1E66-40D5-9B89-DD7B92F6F93E}" sibTransId="{73E8929E-3D67-4748-8323-31F165D8DA8F}"/>
    <dgm:cxn modelId="{D8F5EFDC-5F63-4BC0-946B-81203C55C16A}" type="presOf" srcId="{98512879-41C7-4A1D-B36F-A4575CDB2C50}" destId="{2EFA3252-6CDB-4833-A4E0-44733A138679}" srcOrd="0" destOrd="0" presId="urn:microsoft.com/office/officeart/2005/8/layout/vList2"/>
    <dgm:cxn modelId="{3C117671-3386-4FD9-8637-CE78B1D92403}" srcId="{51909C0D-904A-41C2-88D9-40581101A962}" destId="{68D7082B-0C3D-4AE1-B4A9-3C3CC7E672E4}" srcOrd="0" destOrd="0" parTransId="{04D1BC41-686A-453C-B18C-F3608D1DF2B7}" sibTransId="{D671FB75-8953-4D93-9924-A4702DB832B2}"/>
    <dgm:cxn modelId="{F1437021-1103-4EF5-A60C-642709085449}" type="presOf" srcId="{22486202-2985-48DE-B8CB-3329E38B3E8B}" destId="{64EA33FD-269D-4252-BCFF-8625D5F05DE3}" srcOrd="0" destOrd="0" presId="urn:microsoft.com/office/officeart/2005/8/layout/vList2"/>
    <dgm:cxn modelId="{F3381775-86CB-4FC1-B04A-0B6822E86B0B}" type="presOf" srcId="{1AB679BE-6DD0-4A87-B179-2B8F6C468018}" destId="{DE660DAC-62DF-4ECB-991F-4234DFB372C7}" srcOrd="0" destOrd="0" presId="urn:microsoft.com/office/officeart/2005/8/layout/vList2"/>
    <dgm:cxn modelId="{487703C0-0522-4833-A5B5-5CB24982C98E}" type="presParOf" srcId="{3707E745-EE74-4E43-8E34-826A122B448A}" destId="{7AF69390-C921-4FD4-A3A8-F1217546183D}" srcOrd="0" destOrd="0" presId="urn:microsoft.com/office/officeart/2005/8/layout/vList2"/>
    <dgm:cxn modelId="{B4C82934-DF24-44E1-858D-59C7815E0FE8}" type="presParOf" srcId="{3707E745-EE74-4E43-8E34-826A122B448A}" destId="{64EA33FD-269D-4252-BCFF-8625D5F05DE3}" srcOrd="1" destOrd="0" presId="urn:microsoft.com/office/officeart/2005/8/layout/vList2"/>
    <dgm:cxn modelId="{746BCED5-4AE2-46F4-97D7-EFEDCC981D96}" type="presParOf" srcId="{3707E745-EE74-4E43-8E34-826A122B448A}" destId="{2EFA3252-6CDB-4833-A4E0-44733A138679}" srcOrd="2" destOrd="0" presId="urn:microsoft.com/office/officeart/2005/8/layout/vList2"/>
    <dgm:cxn modelId="{B2B14B43-5F21-409A-A9E4-4F9383E47B94}" type="presParOf" srcId="{3707E745-EE74-4E43-8E34-826A122B448A}" destId="{DE660DAC-62DF-4ECB-991F-4234DFB372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82C738-632A-46B0-8C06-EE1ACE87151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B7E76ED-35F2-4CCF-B4FB-CE75719EEE3B}">
      <dgm:prSet phldrT="[Текст]"/>
      <dgm:spPr/>
      <dgm:t>
        <a:bodyPr/>
        <a:lstStyle/>
        <a:p>
          <a:r>
            <a:rPr lang="uk-UA" dirty="0" smtClean="0"/>
            <a:t>Загалом дітей</a:t>
          </a:r>
          <a:endParaRPr lang="uk-UA" dirty="0"/>
        </a:p>
      </dgm:t>
    </dgm:pt>
    <dgm:pt modelId="{EA054EDB-BE04-4629-AAFE-5F8F0BA1DECA}" type="parTrans" cxnId="{ABF07A4C-0BC4-4C0E-99C3-76C18091B787}">
      <dgm:prSet/>
      <dgm:spPr/>
      <dgm:t>
        <a:bodyPr/>
        <a:lstStyle/>
        <a:p>
          <a:endParaRPr lang="uk-UA"/>
        </a:p>
      </dgm:t>
    </dgm:pt>
    <dgm:pt modelId="{20AA96A0-B1A5-4EB0-B26E-595A1ABCA120}" type="sibTrans" cxnId="{ABF07A4C-0BC4-4C0E-99C3-76C18091B787}">
      <dgm:prSet/>
      <dgm:spPr/>
      <dgm:t>
        <a:bodyPr/>
        <a:lstStyle/>
        <a:p>
          <a:endParaRPr lang="uk-UA"/>
        </a:p>
      </dgm:t>
    </dgm:pt>
    <dgm:pt modelId="{E9364CD3-2355-4961-A52F-15E17CC3FA07}">
      <dgm:prSet phldrT="[Текст]"/>
      <dgm:spPr/>
      <dgm:t>
        <a:bodyPr/>
        <a:lstStyle/>
        <a:p>
          <a:r>
            <a:rPr lang="uk-UA" dirty="0" smtClean="0"/>
            <a:t>289</a:t>
          </a:r>
          <a:endParaRPr lang="uk-UA" dirty="0"/>
        </a:p>
      </dgm:t>
    </dgm:pt>
    <dgm:pt modelId="{AAEEDCC3-BB12-4D1B-827C-281217DFA121}" type="parTrans" cxnId="{C0820ED6-84D0-4040-9F2D-F7D088F6C9B1}">
      <dgm:prSet/>
      <dgm:spPr/>
      <dgm:t>
        <a:bodyPr/>
        <a:lstStyle/>
        <a:p>
          <a:endParaRPr lang="uk-UA"/>
        </a:p>
      </dgm:t>
    </dgm:pt>
    <dgm:pt modelId="{64C7BD34-9DFA-43FC-B802-3CEBFC4A961E}" type="sibTrans" cxnId="{C0820ED6-84D0-4040-9F2D-F7D088F6C9B1}">
      <dgm:prSet/>
      <dgm:spPr/>
      <dgm:t>
        <a:bodyPr/>
        <a:lstStyle/>
        <a:p>
          <a:endParaRPr lang="uk-UA"/>
        </a:p>
      </dgm:t>
    </dgm:pt>
    <dgm:pt modelId="{01C70188-DCC1-425D-AF73-B734A9882927}">
      <dgm:prSet phldrT="[Текст]"/>
      <dgm:spPr/>
      <dgm:t>
        <a:bodyPr/>
        <a:lstStyle/>
        <a:p>
          <a:r>
            <a:rPr lang="uk-UA" dirty="0" smtClean="0"/>
            <a:t>Вихователів</a:t>
          </a:r>
          <a:endParaRPr lang="uk-UA" dirty="0"/>
        </a:p>
      </dgm:t>
    </dgm:pt>
    <dgm:pt modelId="{7A07B0EA-D9C0-4498-9FEB-0893BE61E73E}" type="parTrans" cxnId="{682C381C-3D65-4AD9-9399-0A66B68D709D}">
      <dgm:prSet/>
      <dgm:spPr/>
      <dgm:t>
        <a:bodyPr/>
        <a:lstStyle/>
        <a:p>
          <a:endParaRPr lang="uk-UA"/>
        </a:p>
      </dgm:t>
    </dgm:pt>
    <dgm:pt modelId="{43C2C402-593C-4BAF-9DA9-233A959B2BE7}" type="sibTrans" cxnId="{682C381C-3D65-4AD9-9399-0A66B68D709D}">
      <dgm:prSet/>
      <dgm:spPr/>
      <dgm:t>
        <a:bodyPr/>
        <a:lstStyle/>
        <a:p>
          <a:endParaRPr lang="uk-UA"/>
        </a:p>
      </dgm:t>
    </dgm:pt>
    <dgm:pt modelId="{B5A76A84-EFA8-4478-BA54-B2219674F4A2}">
      <dgm:prSet phldrT="[Текст]"/>
      <dgm:spPr/>
      <dgm:t>
        <a:bodyPr/>
        <a:lstStyle/>
        <a:p>
          <a:r>
            <a:rPr lang="uk-UA" smtClean="0"/>
            <a:t>16</a:t>
          </a:r>
          <a:endParaRPr lang="uk-UA" dirty="0"/>
        </a:p>
      </dgm:t>
    </dgm:pt>
    <dgm:pt modelId="{8D961476-5DBE-46EB-9F67-E80ED82D9183}" type="parTrans" cxnId="{B5A2C748-833F-49A9-872D-8ACC998988F4}">
      <dgm:prSet/>
      <dgm:spPr/>
      <dgm:t>
        <a:bodyPr/>
        <a:lstStyle/>
        <a:p>
          <a:endParaRPr lang="uk-UA"/>
        </a:p>
      </dgm:t>
    </dgm:pt>
    <dgm:pt modelId="{435F2CC3-6732-44E8-8DE0-93E2B610E990}" type="sibTrans" cxnId="{B5A2C748-833F-49A9-872D-8ACC998988F4}">
      <dgm:prSet/>
      <dgm:spPr/>
      <dgm:t>
        <a:bodyPr/>
        <a:lstStyle/>
        <a:p>
          <a:endParaRPr lang="uk-UA"/>
        </a:p>
      </dgm:t>
    </dgm:pt>
    <dgm:pt modelId="{9F880846-75AA-4353-B616-492DE6862460}" type="pres">
      <dgm:prSet presAssocID="{7282C738-632A-46B0-8C06-EE1ACE8715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98381A-03AF-49A5-9CE5-A45CB9F9D396}" type="pres">
      <dgm:prSet presAssocID="{1B7E76ED-35F2-4CCF-B4FB-CE75719EEE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A281FB-0E3F-46DE-96A2-A03D23C5434A}" type="pres">
      <dgm:prSet presAssocID="{1B7E76ED-35F2-4CCF-B4FB-CE75719EEE3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BA716-35A8-4D0A-8306-3E301B8C91F4}" type="pres">
      <dgm:prSet presAssocID="{01C70188-DCC1-425D-AF73-B734A98829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C07307-40C9-4D85-A7D2-5521FBE6F6C8}" type="pres">
      <dgm:prSet presAssocID="{01C70188-DCC1-425D-AF73-B734A988292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EA5EA-4D32-4E49-BFF5-3770201586A2}" type="presOf" srcId="{E9364CD3-2355-4961-A52F-15E17CC3FA07}" destId="{33A281FB-0E3F-46DE-96A2-A03D23C5434A}" srcOrd="0" destOrd="0" presId="urn:microsoft.com/office/officeart/2005/8/layout/vList2"/>
    <dgm:cxn modelId="{277F55A0-3AB6-4402-A409-EB1AFE3096CC}" type="presOf" srcId="{01C70188-DCC1-425D-AF73-B734A9882927}" destId="{938BA716-35A8-4D0A-8306-3E301B8C91F4}" srcOrd="0" destOrd="0" presId="urn:microsoft.com/office/officeart/2005/8/layout/vList2"/>
    <dgm:cxn modelId="{A2204311-9CE9-402E-93E5-A80A473AEC5E}" type="presOf" srcId="{1B7E76ED-35F2-4CCF-B4FB-CE75719EEE3B}" destId="{1598381A-03AF-49A5-9CE5-A45CB9F9D396}" srcOrd="0" destOrd="0" presId="urn:microsoft.com/office/officeart/2005/8/layout/vList2"/>
    <dgm:cxn modelId="{ABF07A4C-0BC4-4C0E-99C3-76C18091B787}" srcId="{7282C738-632A-46B0-8C06-EE1ACE871514}" destId="{1B7E76ED-35F2-4CCF-B4FB-CE75719EEE3B}" srcOrd="0" destOrd="0" parTransId="{EA054EDB-BE04-4629-AAFE-5F8F0BA1DECA}" sibTransId="{20AA96A0-B1A5-4EB0-B26E-595A1ABCA120}"/>
    <dgm:cxn modelId="{C0820ED6-84D0-4040-9F2D-F7D088F6C9B1}" srcId="{1B7E76ED-35F2-4CCF-B4FB-CE75719EEE3B}" destId="{E9364CD3-2355-4961-A52F-15E17CC3FA07}" srcOrd="0" destOrd="0" parTransId="{AAEEDCC3-BB12-4D1B-827C-281217DFA121}" sibTransId="{64C7BD34-9DFA-43FC-B802-3CEBFC4A961E}"/>
    <dgm:cxn modelId="{B5A2C748-833F-49A9-872D-8ACC998988F4}" srcId="{01C70188-DCC1-425D-AF73-B734A9882927}" destId="{B5A76A84-EFA8-4478-BA54-B2219674F4A2}" srcOrd="0" destOrd="0" parTransId="{8D961476-5DBE-46EB-9F67-E80ED82D9183}" sibTransId="{435F2CC3-6732-44E8-8DE0-93E2B610E990}"/>
    <dgm:cxn modelId="{D2BBC018-14E3-4609-B156-4CC907F5C7FC}" type="presOf" srcId="{B5A76A84-EFA8-4478-BA54-B2219674F4A2}" destId="{D8C07307-40C9-4D85-A7D2-5521FBE6F6C8}" srcOrd="0" destOrd="0" presId="urn:microsoft.com/office/officeart/2005/8/layout/vList2"/>
    <dgm:cxn modelId="{7817D0EA-144F-46E1-A831-2791E1F54D8D}" type="presOf" srcId="{7282C738-632A-46B0-8C06-EE1ACE871514}" destId="{9F880846-75AA-4353-B616-492DE6862460}" srcOrd="0" destOrd="0" presId="urn:microsoft.com/office/officeart/2005/8/layout/vList2"/>
    <dgm:cxn modelId="{682C381C-3D65-4AD9-9399-0A66B68D709D}" srcId="{7282C738-632A-46B0-8C06-EE1ACE871514}" destId="{01C70188-DCC1-425D-AF73-B734A9882927}" srcOrd="1" destOrd="0" parTransId="{7A07B0EA-D9C0-4498-9FEB-0893BE61E73E}" sibTransId="{43C2C402-593C-4BAF-9DA9-233A959B2BE7}"/>
    <dgm:cxn modelId="{72257A9A-D10D-41A4-BBA0-E4A972C7D6BD}" type="presParOf" srcId="{9F880846-75AA-4353-B616-492DE6862460}" destId="{1598381A-03AF-49A5-9CE5-A45CB9F9D396}" srcOrd="0" destOrd="0" presId="urn:microsoft.com/office/officeart/2005/8/layout/vList2"/>
    <dgm:cxn modelId="{6E5BD044-6920-4E07-B183-A359BB17ABF6}" type="presParOf" srcId="{9F880846-75AA-4353-B616-492DE6862460}" destId="{33A281FB-0E3F-46DE-96A2-A03D23C5434A}" srcOrd="1" destOrd="0" presId="urn:microsoft.com/office/officeart/2005/8/layout/vList2"/>
    <dgm:cxn modelId="{501AB305-7A92-4686-854E-ACEC004A8672}" type="presParOf" srcId="{9F880846-75AA-4353-B616-492DE6862460}" destId="{938BA716-35A8-4D0A-8306-3E301B8C91F4}" srcOrd="2" destOrd="0" presId="urn:microsoft.com/office/officeart/2005/8/layout/vList2"/>
    <dgm:cxn modelId="{4AB96FB8-56AA-4F96-B614-036AFC7DEC4D}" type="presParOf" srcId="{9F880846-75AA-4353-B616-492DE6862460}" destId="{D8C07307-40C9-4D85-A7D2-5521FBE6F6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AB4A66-F1A4-4B72-8A8E-93067D94CDE2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5F2F4DD8-4883-4F6F-8F21-5E7BE804AA92}">
      <dgm:prSet phldrT="[Текст]" custT="1"/>
      <dgm:spPr/>
      <dgm:t>
        <a:bodyPr/>
        <a:lstStyle/>
        <a:p>
          <a:r>
            <a:rPr lang="uk-UA" sz="2400" dirty="0" smtClean="0">
              <a:latin typeface="Bookman Old Style" pitchFamily="18" charset="0"/>
            </a:rPr>
            <a:t>ЛЬВІВ</a:t>
          </a:r>
          <a:endParaRPr lang="uk-UA" sz="2400" dirty="0">
            <a:latin typeface="Bookman Old Style" pitchFamily="18" charset="0"/>
          </a:endParaRPr>
        </a:p>
      </dgm:t>
    </dgm:pt>
    <dgm:pt modelId="{A1675701-DB9C-4F85-B3DD-1CD43B19F266}" type="parTrans" cxnId="{50448B87-7F75-4117-8CC5-888AA4F11279}">
      <dgm:prSet/>
      <dgm:spPr/>
      <dgm:t>
        <a:bodyPr/>
        <a:lstStyle/>
        <a:p>
          <a:endParaRPr lang="uk-UA"/>
        </a:p>
      </dgm:t>
    </dgm:pt>
    <dgm:pt modelId="{903A8FC2-DE4A-4F68-B4F9-8193ABCFA614}" type="sibTrans" cxnId="{50448B87-7F75-4117-8CC5-888AA4F11279}">
      <dgm:prSet/>
      <dgm:spPr/>
      <dgm:t>
        <a:bodyPr/>
        <a:lstStyle/>
        <a:p>
          <a:endParaRPr lang="uk-UA"/>
        </a:p>
      </dgm:t>
    </dgm:pt>
    <dgm:pt modelId="{30C3DE93-58A9-4916-9D4E-FC28820A1E75}">
      <dgm:prSet phldrT="[Текст]" custT="1"/>
      <dgm:spPr/>
      <dgm:t>
        <a:bodyPr/>
        <a:lstStyle/>
        <a:p>
          <a:pPr algn="l"/>
          <a:r>
            <a:rPr lang="uk-UA" sz="2400" b="1" dirty="0" smtClean="0">
              <a:latin typeface="Bookman Old Style" pitchFamily="18" charset="0"/>
            </a:rPr>
            <a:t>ЗОШ № 10 </a:t>
          </a:r>
          <a:r>
            <a:rPr lang="uk-UA" sz="3200" dirty="0" smtClean="0">
              <a:latin typeface="Bookman Old Style" pitchFamily="18" charset="0"/>
            </a:rPr>
            <a:t/>
          </a:r>
          <a:br>
            <a:rPr lang="uk-UA" sz="3200" dirty="0" smtClean="0">
              <a:latin typeface="Bookman Old Style" pitchFamily="18" charset="0"/>
            </a:rPr>
          </a:br>
          <a:r>
            <a:rPr lang="uk-UA" sz="1800" dirty="0" smtClean="0">
              <a:latin typeface="Bookman Old Style" pitchFamily="18" charset="0"/>
            </a:rPr>
            <a:t>(35 вчителів 287 учнів)</a:t>
          </a:r>
          <a:endParaRPr lang="uk-UA" sz="1800" dirty="0">
            <a:latin typeface="Bookman Old Style" pitchFamily="18" charset="0"/>
          </a:endParaRPr>
        </a:p>
      </dgm:t>
    </dgm:pt>
    <dgm:pt modelId="{117019F3-AC93-44A4-8B42-7706951021BA}" type="parTrans" cxnId="{07801B54-CCCA-4CCB-A46B-69E22112975A}">
      <dgm:prSet/>
      <dgm:spPr/>
      <dgm:t>
        <a:bodyPr/>
        <a:lstStyle/>
        <a:p>
          <a:endParaRPr lang="uk-UA"/>
        </a:p>
      </dgm:t>
    </dgm:pt>
    <dgm:pt modelId="{1975418A-8E6F-4641-95DF-BE58E78E8F56}" type="sibTrans" cxnId="{07801B54-CCCA-4CCB-A46B-69E22112975A}">
      <dgm:prSet/>
      <dgm:spPr/>
      <dgm:t>
        <a:bodyPr/>
        <a:lstStyle/>
        <a:p>
          <a:endParaRPr lang="uk-UA"/>
        </a:p>
      </dgm:t>
    </dgm:pt>
    <dgm:pt modelId="{8CA455E6-7BCB-49B8-A845-37CE61B7249D}">
      <dgm:prSet phldrT="[Текст]" custT="1"/>
      <dgm:spPr/>
      <dgm:t>
        <a:bodyPr/>
        <a:lstStyle/>
        <a:p>
          <a:r>
            <a:rPr lang="uk-UA" sz="2400" dirty="0" smtClean="0">
              <a:latin typeface="Bookman Old Style" pitchFamily="18" charset="0"/>
            </a:rPr>
            <a:t>ЛЬВІВ</a:t>
          </a:r>
          <a:endParaRPr lang="uk-UA" sz="2400" dirty="0">
            <a:latin typeface="Bookman Old Style" pitchFamily="18" charset="0"/>
          </a:endParaRPr>
        </a:p>
      </dgm:t>
    </dgm:pt>
    <dgm:pt modelId="{54247230-EBF5-48AD-ACE5-3A2AA81649E0}" type="parTrans" cxnId="{ED7FF0EF-D5DA-4DDD-80C8-CFF779BCAAE5}">
      <dgm:prSet/>
      <dgm:spPr/>
      <dgm:t>
        <a:bodyPr/>
        <a:lstStyle/>
        <a:p>
          <a:endParaRPr lang="uk-UA"/>
        </a:p>
      </dgm:t>
    </dgm:pt>
    <dgm:pt modelId="{7E4034C9-190B-4FDC-A965-4A3ECAAF2FFF}" type="sibTrans" cxnId="{ED7FF0EF-D5DA-4DDD-80C8-CFF779BCAAE5}">
      <dgm:prSet/>
      <dgm:spPr/>
      <dgm:t>
        <a:bodyPr/>
        <a:lstStyle/>
        <a:p>
          <a:endParaRPr lang="uk-UA"/>
        </a:p>
      </dgm:t>
    </dgm:pt>
    <dgm:pt modelId="{7D91B834-8AF7-4871-897B-17DF10BA20DB}">
      <dgm:prSet phldrT="[Текст]"/>
      <dgm:spPr/>
      <dgm:t>
        <a:bodyPr/>
        <a:lstStyle/>
        <a:p>
          <a:r>
            <a:rPr lang="uk-UA" b="1" dirty="0" smtClean="0">
              <a:latin typeface="Bookman Old Style" pitchFamily="18" charset="0"/>
            </a:rPr>
            <a:t>ЗОШ № 24 </a:t>
          </a:r>
          <a:r>
            <a:rPr lang="uk-UA" dirty="0" smtClean="0"/>
            <a:t/>
          </a:r>
          <a:br>
            <a:rPr lang="uk-UA" dirty="0" smtClean="0"/>
          </a:br>
          <a:r>
            <a:rPr lang="uk-UA" dirty="0" smtClean="0"/>
            <a:t>(26 вчителів 290 учнів)</a:t>
          </a:r>
          <a:endParaRPr lang="uk-UA" dirty="0"/>
        </a:p>
      </dgm:t>
    </dgm:pt>
    <dgm:pt modelId="{EC96BDCA-BA1A-43C9-8AFC-C8DB287E0821}" type="parTrans" cxnId="{FE32223F-007E-44E8-8848-28BF6D2A933F}">
      <dgm:prSet/>
      <dgm:spPr/>
      <dgm:t>
        <a:bodyPr/>
        <a:lstStyle/>
        <a:p>
          <a:endParaRPr lang="uk-UA"/>
        </a:p>
      </dgm:t>
    </dgm:pt>
    <dgm:pt modelId="{6B26C3BF-A6CE-49EC-92E2-27EE4E25A244}" type="sibTrans" cxnId="{FE32223F-007E-44E8-8848-28BF6D2A933F}">
      <dgm:prSet/>
      <dgm:spPr/>
      <dgm:t>
        <a:bodyPr/>
        <a:lstStyle/>
        <a:p>
          <a:endParaRPr lang="uk-UA"/>
        </a:p>
      </dgm:t>
    </dgm:pt>
    <dgm:pt modelId="{DFC19B7C-F322-4191-A769-C53A3EBFC2DC}">
      <dgm:prSet phldrT="[Текст]"/>
      <dgm:spPr/>
      <dgm:t>
        <a:bodyPr/>
        <a:lstStyle/>
        <a:p>
          <a:r>
            <a:rPr lang="uk-UA" dirty="0" smtClean="0">
              <a:latin typeface="Bookman Old Style" pitchFamily="18" charset="0"/>
            </a:rPr>
            <a:t>ГОРОДОК</a:t>
          </a:r>
          <a:endParaRPr lang="uk-UA" dirty="0">
            <a:latin typeface="Bookman Old Style" pitchFamily="18" charset="0"/>
          </a:endParaRPr>
        </a:p>
      </dgm:t>
    </dgm:pt>
    <dgm:pt modelId="{747CF443-CBCB-426C-BF52-8C3E4FC0A5D8}" type="parTrans" cxnId="{CF4E751C-6221-4C1A-ABA8-7774FB28F1C9}">
      <dgm:prSet/>
      <dgm:spPr/>
      <dgm:t>
        <a:bodyPr/>
        <a:lstStyle/>
        <a:p>
          <a:endParaRPr lang="uk-UA"/>
        </a:p>
      </dgm:t>
    </dgm:pt>
    <dgm:pt modelId="{FBDCC00A-E56C-4928-B2CC-900DF78BBB98}" type="sibTrans" cxnId="{CF4E751C-6221-4C1A-ABA8-7774FB28F1C9}">
      <dgm:prSet/>
      <dgm:spPr/>
      <dgm:t>
        <a:bodyPr/>
        <a:lstStyle/>
        <a:p>
          <a:endParaRPr lang="uk-UA"/>
        </a:p>
      </dgm:t>
    </dgm:pt>
    <dgm:pt modelId="{13DDA9FA-C5C5-41C6-9183-ADD8A227AB8F}">
      <dgm:prSet phldrT="[Текст]"/>
      <dgm:spPr/>
      <dgm:t>
        <a:bodyPr/>
        <a:lstStyle/>
        <a:p>
          <a:r>
            <a:rPr lang="uk-UA" dirty="0" smtClean="0">
              <a:latin typeface="Bookman Old Style" pitchFamily="18" charset="0"/>
            </a:rPr>
            <a:t>ЗОШ І-ІІІ СТ.(33 вчителів, 304 учнів) </a:t>
          </a:r>
          <a:endParaRPr lang="uk-UA" dirty="0">
            <a:latin typeface="Bookman Old Style" pitchFamily="18" charset="0"/>
          </a:endParaRPr>
        </a:p>
      </dgm:t>
    </dgm:pt>
    <dgm:pt modelId="{B946D0D0-2C95-47FB-998D-8969DA442699}" type="parTrans" cxnId="{285AFB69-71DC-4A06-9DD3-AD832A561EFC}">
      <dgm:prSet/>
      <dgm:spPr/>
      <dgm:t>
        <a:bodyPr/>
        <a:lstStyle/>
        <a:p>
          <a:endParaRPr lang="uk-UA"/>
        </a:p>
      </dgm:t>
    </dgm:pt>
    <dgm:pt modelId="{067D8B33-28FF-4E82-9348-40C0E2E049FF}" type="sibTrans" cxnId="{285AFB69-71DC-4A06-9DD3-AD832A561EFC}">
      <dgm:prSet/>
      <dgm:spPr/>
      <dgm:t>
        <a:bodyPr/>
        <a:lstStyle/>
        <a:p>
          <a:endParaRPr lang="uk-UA"/>
        </a:p>
      </dgm:t>
    </dgm:pt>
    <dgm:pt modelId="{0462917F-6048-426B-AC28-E0F31FEFF43C}" type="pres">
      <dgm:prSet presAssocID="{9EAB4A66-F1A4-4B72-8A8E-93067D94CD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7FE73-48ED-48D1-A6DF-41E63396C57E}" type="pres">
      <dgm:prSet presAssocID="{5F2F4DD8-4883-4F6F-8F21-5E7BE804AA92}" presName="composite" presStyleCnt="0"/>
      <dgm:spPr/>
    </dgm:pt>
    <dgm:pt modelId="{53B2947C-4C01-4558-9886-18B5B7131804}" type="pres">
      <dgm:prSet presAssocID="{5F2F4DD8-4883-4F6F-8F21-5E7BE804AA9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A5144-9B48-4BA4-B511-B55F39418AFF}" type="pres">
      <dgm:prSet presAssocID="{5F2F4DD8-4883-4F6F-8F21-5E7BE804AA9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76F0E4-4F36-47F8-BE7A-674FA334540E}" type="pres">
      <dgm:prSet presAssocID="{903A8FC2-DE4A-4F68-B4F9-8193ABCFA614}" presName="sp" presStyleCnt="0"/>
      <dgm:spPr/>
    </dgm:pt>
    <dgm:pt modelId="{50D785CA-98BB-430B-A69B-7D652A166259}" type="pres">
      <dgm:prSet presAssocID="{8CA455E6-7BCB-49B8-A845-37CE61B7249D}" presName="composite" presStyleCnt="0"/>
      <dgm:spPr/>
    </dgm:pt>
    <dgm:pt modelId="{E449AD91-1E62-45CB-8B1C-A1170567770E}" type="pres">
      <dgm:prSet presAssocID="{8CA455E6-7BCB-49B8-A845-37CE61B724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8F2DF-8742-4466-8803-4949B2AEEC66}" type="pres">
      <dgm:prSet presAssocID="{8CA455E6-7BCB-49B8-A845-37CE61B724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7B2E9B-C2D3-49B1-B9DE-E8E267A1ECF1}" type="pres">
      <dgm:prSet presAssocID="{7E4034C9-190B-4FDC-A965-4A3ECAAF2FFF}" presName="sp" presStyleCnt="0"/>
      <dgm:spPr/>
    </dgm:pt>
    <dgm:pt modelId="{34B51F8F-DD0A-4DFE-ACE1-F6205B809073}" type="pres">
      <dgm:prSet presAssocID="{DFC19B7C-F322-4191-A769-C53A3EBFC2DC}" presName="composite" presStyleCnt="0"/>
      <dgm:spPr/>
    </dgm:pt>
    <dgm:pt modelId="{983B1456-135A-40E6-82F6-130CCCE921D6}" type="pres">
      <dgm:prSet presAssocID="{DFC19B7C-F322-4191-A769-C53A3EBFC2D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2D69E6-B802-4637-A5DA-85A6571DA257}" type="pres">
      <dgm:prSet presAssocID="{DFC19B7C-F322-4191-A769-C53A3EBFC2D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0448B87-7F75-4117-8CC5-888AA4F11279}" srcId="{9EAB4A66-F1A4-4B72-8A8E-93067D94CDE2}" destId="{5F2F4DD8-4883-4F6F-8F21-5E7BE804AA92}" srcOrd="0" destOrd="0" parTransId="{A1675701-DB9C-4F85-B3DD-1CD43B19F266}" sibTransId="{903A8FC2-DE4A-4F68-B4F9-8193ABCFA614}"/>
    <dgm:cxn modelId="{ED7FF0EF-D5DA-4DDD-80C8-CFF779BCAAE5}" srcId="{9EAB4A66-F1A4-4B72-8A8E-93067D94CDE2}" destId="{8CA455E6-7BCB-49B8-A845-37CE61B7249D}" srcOrd="1" destOrd="0" parTransId="{54247230-EBF5-48AD-ACE5-3A2AA81649E0}" sibTransId="{7E4034C9-190B-4FDC-A965-4A3ECAAF2FFF}"/>
    <dgm:cxn modelId="{E99C527B-14FD-4694-BC39-5D949DFD60BD}" type="presOf" srcId="{5F2F4DD8-4883-4F6F-8F21-5E7BE804AA92}" destId="{53B2947C-4C01-4558-9886-18B5B7131804}" srcOrd="0" destOrd="0" presId="urn:microsoft.com/office/officeart/2005/8/layout/chevron2"/>
    <dgm:cxn modelId="{E3DB267C-1B9D-4B63-87E0-2243A0BFE5A2}" type="presOf" srcId="{DFC19B7C-F322-4191-A769-C53A3EBFC2DC}" destId="{983B1456-135A-40E6-82F6-130CCCE921D6}" srcOrd="0" destOrd="0" presId="urn:microsoft.com/office/officeart/2005/8/layout/chevron2"/>
    <dgm:cxn modelId="{FE32223F-007E-44E8-8848-28BF6D2A933F}" srcId="{8CA455E6-7BCB-49B8-A845-37CE61B7249D}" destId="{7D91B834-8AF7-4871-897B-17DF10BA20DB}" srcOrd="0" destOrd="0" parTransId="{EC96BDCA-BA1A-43C9-8AFC-C8DB287E0821}" sibTransId="{6B26C3BF-A6CE-49EC-92E2-27EE4E25A244}"/>
    <dgm:cxn modelId="{07801B54-CCCA-4CCB-A46B-69E22112975A}" srcId="{5F2F4DD8-4883-4F6F-8F21-5E7BE804AA92}" destId="{30C3DE93-58A9-4916-9D4E-FC28820A1E75}" srcOrd="0" destOrd="0" parTransId="{117019F3-AC93-44A4-8B42-7706951021BA}" sibTransId="{1975418A-8E6F-4641-95DF-BE58E78E8F56}"/>
    <dgm:cxn modelId="{FF8429E9-53CA-484F-9490-57DE8359B20E}" type="presOf" srcId="{9EAB4A66-F1A4-4B72-8A8E-93067D94CDE2}" destId="{0462917F-6048-426B-AC28-E0F31FEFF43C}" srcOrd="0" destOrd="0" presId="urn:microsoft.com/office/officeart/2005/8/layout/chevron2"/>
    <dgm:cxn modelId="{24B66429-B67D-4668-9646-2CFF2AD3F356}" type="presOf" srcId="{8CA455E6-7BCB-49B8-A845-37CE61B7249D}" destId="{E449AD91-1E62-45CB-8B1C-A1170567770E}" srcOrd="0" destOrd="0" presId="urn:microsoft.com/office/officeart/2005/8/layout/chevron2"/>
    <dgm:cxn modelId="{4DAD6BA5-694A-421B-81BB-3159AEFD124C}" type="presOf" srcId="{7D91B834-8AF7-4871-897B-17DF10BA20DB}" destId="{6258F2DF-8742-4466-8803-4949B2AEEC66}" srcOrd="0" destOrd="0" presId="urn:microsoft.com/office/officeart/2005/8/layout/chevron2"/>
    <dgm:cxn modelId="{285AFB69-71DC-4A06-9DD3-AD832A561EFC}" srcId="{DFC19B7C-F322-4191-A769-C53A3EBFC2DC}" destId="{13DDA9FA-C5C5-41C6-9183-ADD8A227AB8F}" srcOrd="0" destOrd="0" parTransId="{B946D0D0-2C95-47FB-998D-8969DA442699}" sibTransId="{067D8B33-28FF-4E82-9348-40C0E2E049FF}"/>
    <dgm:cxn modelId="{6DE2590F-FFFE-4F27-A873-63F4BE40172F}" type="presOf" srcId="{13DDA9FA-C5C5-41C6-9183-ADD8A227AB8F}" destId="{C52D69E6-B802-4637-A5DA-85A6571DA257}" srcOrd="0" destOrd="0" presId="urn:microsoft.com/office/officeart/2005/8/layout/chevron2"/>
    <dgm:cxn modelId="{CF4E751C-6221-4C1A-ABA8-7774FB28F1C9}" srcId="{9EAB4A66-F1A4-4B72-8A8E-93067D94CDE2}" destId="{DFC19B7C-F322-4191-A769-C53A3EBFC2DC}" srcOrd="2" destOrd="0" parTransId="{747CF443-CBCB-426C-BF52-8C3E4FC0A5D8}" sibTransId="{FBDCC00A-E56C-4928-B2CC-900DF78BBB98}"/>
    <dgm:cxn modelId="{D1B6F5BA-FEB8-4301-A102-DBFA2D7A6595}" type="presOf" srcId="{30C3DE93-58A9-4916-9D4E-FC28820A1E75}" destId="{F7FA5144-9B48-4BA4-B511-B55F39418AFF}" srcOrd="0" destOrd="0" presId="urn:microsoft.com/office/officeart/2005/8/layout/chevron2"/>
    <dgm:cxn modelId="{ACA2E750-14B5-4B02-82B4-559015EFF4CD}" type="presParOf" srcId="{0462917F-6048-426B-AC28-E0F31FEFF43C}" destId="{F477FE73-48ED-48D1-A6DF-41E63396C57E}" srcOrd="0" destOrd="0" presId="urn:microsoft.com/office/officeart/2005/8/layout/chevron2"/>
    <dgm:cxn modelId="{E8FAD8FC-3B51-4476-A533-DCC36E264F6E}" type="presParOf" srcId="{F477FE73-48ED-48D1-A6DF-41E63396C57E}" destId="{53B2947C-4C01-4558-9886-18B5B7131804}" srcOrd="0" destOrd="0" presId="urn:microsoft.com/office/officeart/2005/8/layout/chevron2"/>
    <dgm:cxn modelId="{CEFD3098-77A8-4BF6-BEDF-D1AF39E83D2C}" type="presParOf" srcId="{F477FE73-48ED-48D1-A6DF-41E63396C57E}" destId="{F7FA5144-9B48-4BA4-B511-B55F39418AFF}" srcOrd="1" destOrd="0" presId="urn:microsoft.com/office/officeart/2005/8/layout/chevron2"/>
    <dgm:cxn modelId="{505EA62D-55FE-49F8-B892-BE1AFAF2CECF}" type="presParOf" srcId="{0462917F-6048-426B-AC28-E0F31FEFF43C}" destId="{4376F0E4-4F36-47F8-BE7A-674FA334540E}" srcOrd="1" destOrd="0" presId="urn:microsoft.com/office/officeart/2005/8/layout/chevron2"/>
    <dgm:cxn modelId="{FEE9360A-F8AB-48E4-A7EE-44A59BB82F19}" type="presParOf" srcId="{0462917F-6048-426B-AC28-E0F31FEFF43C}" destId="{50D785CA-98BB-430B-A69B-7D652A166259}" srcOrd="2" destOrd="0" presId="urn:microsoft.com/office/officeart/2005/8/layout/chevron2"/>
    <dgm:cxn modelId="{9B154709-DCE6-4899-B76D-BAFA0A8F337F}" type="presParOf" srcId="{50D785CA-98BB-430B-A69B-7D652A166259}" destId="{E449AD91-1E62-45CB-8B1C-A1170567770E}" srcOrd="0" destOrd="0" presId="urn:microsoft.com/office/officeart/2005/8/layout/chevron2"/>
    <dgm:cxn modelId="{8A278E9B-7106-4A0D-B15C-C45151D262F7}" type="presParOf" srcId="{50D785CA-98BB-430B-A69B-7D652A166259}" destId="{6258F2DF-8742-4466-8803-4949B2AEEC66}" srcOrd="1" destOrd="0" presId="urn:microsoft.com/office/officeart/2005/8/layout/chevron2"/>
    <dgm:cxn modelId="{A5AE8F5C-BD7C-412D-B636-099ACC268DD0}" type="presParOf" srcId="{0462917F-6048-426B-AC28-E0F31FEFF43C}" destId="{7B7B2E9B-C2D3-49B1-B9DE-E8E267A1ECF1}" srcOrd="3" destOrd="0" presId="urn:microsoft.com/office/officeart/2005/8/layout/chevron2"/>
    <dgm:cxn modelId="{DD388243-B902-47B3-975E-1C01DC8EFABE}" type="presParOf" srcId="{0462917F-6048-426B-AC28-E0F31FEFF43C}" destId="{34B51F8F-DD0A-4DFE-ACE1-F6205B809073}" srcOrd="4" destOrd="0" presId="urn:microsoft.com/office/officeart/2005/8/layout/chevron2"/>
    <dgm:cxn modelId="{06ED077D-093B-4B2B-8A61-741EDE9AFCA8}" type="presParOf" srcId="{34B51F8F-DD0A-4DFE-ACE1-F6205B809073}" destId="{983B1456-135A-40E6-82F6-130CCCE921D6}" srcOrd="0" destOrd="0" presId="urn:microsoft.com/office/officeart/2005/8/layout/chevron2"/>
    <dgm:cxn modelId="{19A85F60-EE4C-4071-9B8D-7027D49F6746}" type="presParOf" srcId="{34B51F8F-DD0A-4DFE-ACE1-F6205B809073}" destId="{C52D69E6-B802-4637-A5DA-85A6571DA2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C74403-8EEB-4518-A988-226C4C268E45}" type="doc">
      <dgm:prSet loTypeId="urn:microsoft.com/office/officeart/2005/8/layout/chevron2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uk-UA"/>
        </a:p>
      </dgm:t>
    </dgm:pt>
    <dgm:pt modelId="{09238B29-0701-4AAE-8647-027D9CE678B5}">
      <dgm:prSet phldrT="[Текст]" custT="1"/>
      <dgm:spPr/>
      <dgm:t>
        <a:bodyPr/>
        <a:lstStyle/>
        <a:p>
          <a:r>
            <a:rPr lang="uk-UA" sz="2800" dirty="0" smtClean="0">
              <a:latin typeface="Bookman Old Style" pitchFamily="18" charset="0"/>
            </a:rPr>
            <a:t>Мости</a:t>
          </a:r>
        </a:p>
        <a:p>
          <a:r>
            <a:rPr lang="uk-UA" sz="2800" dirty="0" err="1" smtClean="0">
              <a:latin typeface="Bookman Old Style" pitchFamily="18" charset="0"/>
            </a:rPr>
            <a:t>ська</a:t>
          </a:r>
          <a:endParaRPr lang="uk-UA" sz="2800" dirty="0">
            <a:latin typeface="Bookman Old Style" pitchFamily="18" charset="0"/>
          </a:endParaRPr>
        </a:p>
      </dgm:t>
    </dgm:pt>
    <dgm:pt modelId="{4D433657-A4E7-401E-83CE-FDA83E9150D6}" type="parTrans" cxnId="{4163363C-5135-4AEA-B180-677FED54F5F8}">
      <dgm:prSet/>
      <dgm:spPr/>
      <dgm:t>
        <a:bodyPr/>
        <a:lstStyle/>
        <a:p>
          <a:endParaRPr lang="uk-UA"/>
        </a:p>
      </dgm:t>
    </dgm:pt>
    <dgm:pt modelId="{A2C4B405-D2AE-427C-8ACD-212BA7929262}" type="sibTrans" cxnId="{4163363C-5135-4AEA-B180-677FED54F5F8}">
      <dgm:prSet/>
      <dgm:spPr/>
      <dgm:t>
        <a:bodyPr/>
        <a:lstStyle/>
        <a:p>
          <a:endParaRPr lang="uk-UA"/>
        </a:p>
      </dgm:t>
    </dgm:pt>
    <dgm:pt modelId="{B8E7598D-DC4D-441F-8653-6EBFEE2D247F}">
      <dgm:prSet phldrT="[Текст]" custT="1"/>
      <dgm:spPr/>
      <dgm:t>
        <a:bodyPr/>
        <a:lstStyle/>
        <a:p>
          <a:r>
            <a:rPr lang="uk-UA" sz="2800" dirty="0" smtClean="0">
              <a:latin typeface="Bookman Old Style" pitchFamily="18" charset="0"/>
            </a:rPr>
            <a:t>ЗОШ №3 (</a:t>
          </a:r>
          <a:r>
            <a:rPr lang="uk-UA" sz="2000" dirty="0" smtClean="0">
              <a:latin typeface="Bookman Old Style" pitchFamily="18" charset="0"/>
            </a:rPr>
            <a:t>31 вчителів, 304 учнів</a:t>
          </a:r>
          <a:r>
            <a:rPr lang="uk-UA" sz="2800" dirty="0" smtClean="0">
              <a:latin typeface="Bookman Old Style" pitchFamily="18" charset="0"/>
            </a:rPr>
            <a:t>)</a:t>
          </a:r>
          <a:endParaRPr lang="uk-UA" sz="2800" dirty="0">
            <a:latin typeface="Bookman Old Style" pitchFamily="18" charset="0"/>
          </a:endParaRPr>
        </a:p>
      </dgm:t>
    </dgm:pt>
    <dgm:pt modelId="{9D134B93-9020-4E47-9585-DABF64DD3ECC}" type="parTrans" cxnId="{F035677C-6451-4E00-972A-02860CBB4DE2}">
      <dgm:prSet/>
      <dgm:spPr/>
      <dgm:t>
        <a:bodyPr/>
        <a:lstStyle/>
        <a:p>
          <a:endParaRPr lang="uk-UA"/>
        </a:p>
      </dgm:t>
    </dgm:pt>
    <dgm:pt modelId="{AE474EA7-84AD-47DD-AF18-F4F43EADDC1A}" type="sibTrans" cxnId="{F035677C-6451-4E00-972A-02860CBB4DE2}">
      <dgm:prSet/>
      <dgm:spPr/>
      <dgm:t>
        <a:bodyPr/>
        <a:lstStyle/>
        <a:p>
          <a:endParaRPr lang="uk-UA"/>
        </a:p>
      </dgm:t>
    </dgm:pt>
    <dgm:pt modelId="{8F1C799F-B0CD-4C98-B002-D1FC113B769C}">
      <dgm:prSet phldrT="[Текст]" custT="1"/>
      <dgm:spPr/>
      <dgm:t>
        <a:bodyPr/>
        <a:lstStyle/>
        <a:p>
          <a:r>
            <a:rPr lang="uk-UA" sz="2800" dirty="0" err="1" smtClean="0">
              <a:latin typeface="Bookman Old Style" pitchFamily="18" charset="0"/>
            </a:rPr>
            <a:t>Стрілкович</a:t>
          </a:r>
          <a:r>
            <a:rPr lang="uk-UA" sz="2800" dirty="0" err="1" smtClean="0"/>
            <a:t>і</a:t>
          </a:r>
          <a:endParaRPr lang="uk-UA" sz="2800" dirty="0"/>
        </a:p>
      </dgm:t>
    </dgm:pt>
    <dgm:pt modelId="{0E4943CC-80F9-403E-BE9B-E28B7FE16F00}" type="parTrans" cxnId="{AF7DFB86-2960-4948-83F5-7D8D876EE24D}">
      <dgm:prSet/>
      <dgm:spPr/>
      <dgm:t>
        <a:bodyPr/>
        <a:lstStyle/>
        <a:p>
          <a:endParaRPr lang="uk-UA"/>
        </a:p>
      </dgm:t>
    </dgm:pt>
    <dgm:pt modelId="{DFEDC983-813A-44BC-B030-9158463E7846}" type="sibTrans" cxnId="{AF7DFB86-2960-4948-83F5-7D8D876EE24D}">
      <dgm:prSet/>
      <dgm:spPr/>
      <dgm:t>
        <a:bodyPr/>
        <a:lstStyle/>
        <a:p>
          <a:endParaRPr lang="uk-UA"/>
        </a:p>
      </dgm:t>
    </dgm:pt>
    <dgm:pt modelId="{6A1DB5A7-6736-41E6-859B-4033E2A57D44}">
      <dgm:prSet phldrT="[Текст]" custT="1"/>
      <dgm:spPr/>
      <dgm:t>
        <a:bodyPr/>
        <a:lstStyle/>
        <a:p>
          <a:r>
            <a:rPr lang="uk-UA" sz="2400" dirty="0" smtClean="0">
              <a:latin typeface="Bookman Old Style" pitchFamily="18" charset="0"/>
            </a:rPr>
            <a:t>Початкова школа  (17 вчителів 66 учнів)</a:t>
          </a:r>
          <a:endParaRPr lang="uk-UA" sz="2400" dirty="0">
            <a:latin typeface="Bookman Old Style" pitchFamily="18" charset="0"/>
          </a:endParaRPr>
        </a:p>
      </dgm:t>
    </dgm:pt>
    <dgm:pt modelId="{C04F9CE6-291C-43E6-81E8-8D34B7DC0AEA}" type="parTrans" cxnId="{4FB3B7CB-D6EC-4DD3-A757-7F5C3CA0FED9}">
      <dgm:prSet/>
      <dgm:spPr/>
      <dgm:t>
        <a:bodyPr/>
        <a:lstStyle/>
        <a:p>
          <a:endParaRPr lang="uk-UA"/>
        </a:p>
      </dgm:t>
    </dgm:pt>
    <dgm:pt modelId="{91E9DADB-2DEC-4FCE-8B07-0CF8F9761721}" type="sibTrans" cxnId="{4FB3B7CB-D6EC-4DD3-A757-7F5C3CA0FED9}">
      <dgm:prSet/>
      <dgm:spPr/>
      <dgm:t>
        <a:bodyPr/>
        <a:lstStyle/>
        <a:p>
          <a:endParaRPr lang="uk-UA"/>
        </a:p>
      </dgm:t>
    </dgm:pt>
    <dgm:pt modelId="{F89CBF3A-206B-4B43-B3A8-AFA8B65B6330}" type="pres">
      <dgm:prSet presAssocID="{79C74403-8EEB-4518-A988-226C4C268E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117483-366C-43B9-9F93-434C0C9830AE}" type="pres">
      <dgm:prSet presAssocID="{09238B29-0701-4AAE-8647-027D9CE678B5}" presName="composite" presStyleCnt="0"/>
      <dgm:spPr/>
    </dgm:pt>
    <dgm:pt modelId="{5D28C68C-647A-4D2F-B0E4-E6C60D8D74B8}" type="pres">
      <dgm:prSet presAssocID="{09238B29-0701-4AAE-8647-027D9CE678B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64A581-5381-4B33-B8DB-66833C64C70D}" type="pres">
      <dgm:prSet presAssocID="{09238B29-0701-4AAE-8647-027D9CE678B5}" presName="descendantText" presStyleLbl="alignAcc1" presStyleIdx="0" presStyleCnt="2" custScaleY="1449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45702E-D9E4-4989-A056-5096876CE011}" type="pres">
      <dgm:prSet presAssocID="{A2C4B405-D2AE-427C-8ACD-212BA7929262}" presName="sp" presStyleCnt="0"/>
      <dgm:spPr/>
    </dgm:pt>
    <dgm:pt modelId="{FF9A02E2-6309-48B2-9B35-65FD170B5CEF}" type="pres">
      <dgm:prSet presAssocID="{8F1C799F-B0CD-4C98-B002-D1FC113B769C}" presName="composite" presStyleCnt="0"/>
      <dgm:spPr/>
    </dgm:pt>
    <dgm:pt modelId="{9A254168-7C73-40D3-8D2C-D53FF166B206}" type="pres">
      <dgm:prSet presAssocID="{8F1C799F-B0CD-4C98-B002-D1FC113B769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C2ABD-B061-4277-8A6F-A939AF43CA92}" type="pres">
      <dgm:prSet presAssocID="{8F1C799F-B0CD-4C98-B002-D1FC113B769C}" presName="descendantText" presStyleLbl="alignAcc1" presStyleIdx="1" presStyleCnt="2" custScaleY="1467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163363C-5135-4AEA-B180-677FED54F5F8}" srcId="{79C74403-8EEB-4518-A988-226C4C268E45}" destId="{09238B29-0701-4AAE-8647-027D9CE678B5}" srcOrd="0" destOrd="0" parTransId="{4D433657-A4E7-401E-83CE-FDA83E9150D6}" sibTransId="{A2C4B405-D2AE-427C-8ACD-212BA7929262}"/>
    <dgm:cxn modelId="{4FB3B7CB-D6EC-4DD3-A757-7F5C3CA0FED9}" srcId="{8F1C799F-B0CD-4C98-B002-D1FC113B769C}" destId="{6A1DB5A7-6736-41E6-859B-4033E2A57D44}" srcOrd="0" destOrd="0" parTransId="{C04F9CE6-291C-43E6-81E8-8D34B7DC0AEA}" sibTransId="{91E9DADB-2DEC-4FCE-8B07-0CF8F9761721}"/>
    <dgm:cxn modelId="{62C4797D-4147-4FEB-A5E1-6A4F65A342FE}" type="presOf" srcId="{6A1DB5A7-6736-41E6-859B-4033E2A57D44}" destId="{CC8C2ABD-B061-4277-8A6F-A939AF43CA92}" srcOrd="0" destOrd="0" presId="urn:microsoft.com/office/officeart/2005/8/layout/chevron2"/>
    <dgm:cxn modelId="{F035677C-6451-4E00-972A-02860CBB4DE2}" srcId="{09238B29-0701-4AAE-8647-027D9CE678B5}" destId="{B8E7598D-DC4D-441F-8653-6EBFEE2D247F}" srcOrd="0" destOrd="0" parTransId="{9D134B93-9020-4E47-9585-DABF64DD3ECC}" sibTransId="{AE474EA7-84AD-47DD-AF18-F4F43EADDC1A}"/>
    <dgm:cxn modelId="{66D6CF09-0EBC-4220-8361-C36DAE62F2D6}" type="presOf" srcId="{8F1C799F-B0CD-4C98-B002-D1FC113B769C}" destId="{9A254168-7C73-40D3-8D2C-D53FF166B206}" srcOrd="0" destOrd="0" presId="urn:microsoft.com/office/officeart/2005/8/layout/chevron2"/>
    <dgm:cxn modelId="{AF7DFB86-2960-4948-83F5-7D8D876EE24D}" srcId="{79C74403-8EEB-4518-A988-226C4C268E45}" destId="{8F1C799F-B0CD-4C98-B002-D1FC113B769C}" srcOrd="1" destOrd="0" parTransId="{0E4943CC-80F9-403E-BE9B-E28B7FE16F00}" sibTransId="{DFEDC983-813A-44BC-B030-9158463E7846}"/>
    <dgm:cxn modelId="{64097270-EA03-4CB7-8E07-F5CEEDA10DF5}" type="presOf" srcId="{B8E7598D-DC4D-441F-8653-6EBFEE2D247F}" destId="{9064A581-5381-4B33-B8DB-66833C64C70D}" srcOrd="0" destOrd="0" presId="urn:microsoft.com/office/officeart/2005/8/layout/chevron2"/>
    <dgm:cxn modelId="{65F56B44-F1B1-423A-85DA-B7A6D7A8B1B5}" type="presOf" srcId="{79C74403-8EEB-4518-A988-226C4C268E45}" destId="{F89CBF3A-206B-4B43-B3A8-AFA8B65B6330}" srcOrd="0" destOrd="0" presId="urn:microsoft.com/office/officeart/2005/8/layout/chevron2"/>
    <dgm:cxn modelId="{424BE03D-4C0B-44D8-A5D1-ED16FCFA0902}" type="presOf" srcId="{09238B29-0701-4AAE-8647-027D9CE678B5}" destId="{5D28C68C-647A-4D2F-B0E4-E6C60D8D74B8}" srcOrd="0" destOrd="0" presId="urn:microsoft.com/office/officeart/2005/8/layout/chevron2"/>
    <dgm:cxn modelId="{396B1ABC-B729-4CBE-BC13-65D9AD81199C}" type="presParOf" srcId="{F89CBF3A-206B-4B43-B3A8-AFA8B65B6330}" destId="{43117483-366C-43B9-9F93-434C0C9830AE}" srcOrd="0" destOrd="0" presId="urn:microsoft.com/office/officeart/2005/8/layout/chevron2"/>
    <dgm:cxn modelId="{919A8FC8-286E-477F-9AB9-2E0D7B8E9CD6}" type="presParOf" srcId="{43117483-366C-43B9-9F93-434C0C9830AE}" destId="{5D28C68C-647A-4D2F-B0E4-E6C60D8D74B8}" srcOrd="0" destOrd="0" presId="urn:microsoft.com/office/officeart/2005/8/layout/chevron2"/>
    <dgm:cxn modelId="{436A9F00-1D6E-466E-8865-8CCAAD3B1239}" type="presParOf" srcId="{43117483-366C-43B9-9F93-434C0C9830AE}" destId="{9064A581-5381-4B33-B8DB-66833C64C70D}" srcOrd="1" destOrd="0" presId="urn:microsoft.com/office/officeart/2005/8/layout/chevron2"/>
    <dgm:cxn modelId="{B1C60916-D34E-4F65-AC65-8A647BCE5D7D}" type="presParOf" srcId="{F89CBF3A-206B-4B43-B3A8-AFA8B65B6330}" destId="{3E45702E-D9E4-4989-A056-5096876CE011}" srcOrd="1" destOrd="0" presId="urn:microsoft.com/office/officeart/2005/8/layout/chevron2"/>
    <dgm:cxn modelId="{612371AD-223A-47DC-AE3B-CC529BF44DB3}" type="presParOf" srcId="{F89CBF3A-206B-4B43-B3A8-AFA8B65B6330}" destId="{FF9A02E2-6309-48B2-9B35-65FD170B5CEF}" srcOrd="2" destOrd="0" presId="urn:microsoft.com/office/officeart/2005/8/layout/chevron2"/>
    <dgm:cxn modelId="{1974D43D-5E2B-4F4B-947D-46C47C2CD664}" type="presParOf" srcId="{FF9A02E2-6309-48B2-9B35-65FD170B5CEF}" destId="{9A254168-7C73-40D3-8D2C-D53FF166B206}" srcOrd="0" destOrd="0" presId="urn:microsoft.com/office/officeart/2005/8/layout/chevron2"/>
    <dgm:cxn modelId="{30A50049-569A-4373-8EEF-4EC2B1D50669}" type="presParOf" srcId="{FF9A02E2-6309-48B2-9B35-65FD170B5CEF}" destId="{CC8C2ABD-B061-4277-8A6F-A939AF43CA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1985C-732B-4BAC-BA39-D89E557E52A6}">
      <dsp:nvSpPr>
        <dsp:cNvPr id="0" name=""/>
        <dsp:cNvSpPr/>
      </dsp:nvSpPr>
      <dsp:spPr>
        <a:xfrm>
          <a:off x="0" y="0"/>
          <a:ext cx="8258204" cy="5513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ДИТЯЧІ САДОЧКИ</a:t>
          </a:r>
          <a:endParaRPr lang="uk-UA" sz="2300" kern="1200" dirty="0"/>
        </a:p>
      </dsp:txBody>
      <dsp:txXfrm>
        <a:off x="1706772" y="0"/>
        <a:ext cx="6551431" cy="551313"/>
      </dsp:txXfrm>
    </dsp:sp>
    <dsp:sp modelId="{0CD595D8-B6D2-400A-860E-D724FAC5DBE0}">
      <dsp:nvSpPr>
        <dsp:cNvPr id="0" name=""/>
        <dsp:cNvSpPr/>
      </dsp:nvSpPr>
      <dsp:spPr>
        <a:xfrm>
          <a:off x="55131" y="55131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1A27C-4D85-4081-94B6-4B93ADDF6C92}">
      <dsp:nvSpPr>
        <dsp:cNvPr id="0" name=""/>
        <dsp:cNvSpPr/>
      </dsp:nvSpPr>
      <dsp:spPr>
        <a:xfrm>
          <a:off x="0" y="606444"/>
          <a:ext cx="8258204" cy="551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ШКОЛИ З ПОЛЬСЬКОЮ МОВОЮ НАВЧАННЯ </a:t>
          </a:r>
          <a:endParaRPr lang="uk-UA" sz="2300" kern="1200" dirty="0"/>
        </a:p>
      </dsp:txBody>
      <dsp:txXfrm>
        <a:off x="1706772" y="606444"/>
        <a:ext cx="6551431" cy="551313"/>
      </dsp:txXfrm>
    </dsp:sp>
    <dsp:sp modelId="{0E530837-B41A-44DA-9A82-3A27CF0083F3}">
      <dsp:nvSpPr>
        <dsp:cNvPr id="0" name=""/>
        <dsp:cNvSpPr/>
      </dsp:nvSpPr>
      <dsp:spPr>
        <a:xfrm>
          <a:off x="55131" y="661576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13A62-3A1D-46DE-8376-6A6C318EE043}">
      <dsp:nvSpPr>
        <dsp:cNvPr id="0" name=""/>
        <dsp:cNvSpPr/>
      </dsp:nvSpPr>
      <dsp:spPr>
        <a:xfrm>
          <a:off x="0" y="1212889"/>
          <a:ext cx="8258204" cy="5513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КЛАСИ З ПОЛЬСЬКОЮ МОВОЮ НАВЧАННЯ</a:t>
          </a:r>
          <a:endParaRPr lang="uk-UA" sz="2300" kern="1200" dirty="0"/>
        </a:p>
      </dsp:txBody>
      <dsp:txXfrm>
        <a:off x="1706772" y="1212889"/>
        <a:ext cx="6551431" cy="551313"/>
      </dsp:txXfrm>
    </dsp:sp>
    <dsp:sp modelId="{DDCC63D3-19B2-4D4D-8299-168568024AE7}">
      <dsp:nvSpPr>
        <dsp:cNvPr id="0" name=""/>
        <dsp:cNvSpPr/>
      </dsp:nvSpPr>
      <dsp:spPr>
        <a:xfrm>
          <a:off x="55131" y="1268021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C646C-84B8-4F85-9DFC-015683BCD412}">
      <dsp:nvSpPr>
        <dsp:cNvPr id="0" name=""/>
        <dsp:cNvSpPr/>
      </dsp:nvSpPr>
      <dsp:spPr>
        <a:xfrm>
          <a:off x="0" y="1819334"/>
          <a:ext cx="8258204" cy="5513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ПОЛЬСЬКА МОВА ЯК ДРУГА ІНОЗЕМНА (</a:t>
          </a:r>
          <a:r>
            <a:rPr lang="uk-UA" sz="2300" kern="1200" dirty="0" err="1" smtClean="0"/>
            <a:t>шзумн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1706772" y="1819334"/>
        <a:ext cx="6551431" cy="551313"/>
      </dsp:txXfrm>
    </dsp:sp>
    <dsp:sp modelId="{50320949-0FA2-4FF7-AA07-D8246CE8D93A}">
      <dsp:nvSpPr>
        <dsp:cNvPr id="0" name=""/>
        <dsp:cNvSpPr/>
      </dsp:nvSpPr>
      <dsp:spPr>
        <a:xfrm>
          <a:off x="55131" y="1874466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CD290-0DB3-4804-A5F5-298A8B6B12E2}">
      <dsp:nvSpPr>
        <dsp:cNvPr id="0" name=""/>
        <dsp:cNvSpPr/>
      </dsp:nvSpPr>
      <dsp:spPr>
        <a:xfrm>
          <a:off x="0" y="2425779"/>
          <a:ext cx="8258204" cy="551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ФАКУЛЬТАТИВНИЙ КУРС У ШКОЛАХ З УМН</a:t>
          </a:r>
          <a:endParaRPr lang="uk-UA" sz="2300" kern="1200" dirty="0"/>
        </a:p>
      </dsp:txBody>
      <dsp:txXfrm>
        <a:off x="1706772" y="2425779"/>
        <a:ext cx="6551431" cy="551313"/>
      </dsp:txXfrm>
    </dsp:sp>
    <dsp:sp modelId="{45608B64-3978-4A96-9705-B102F22F8DB5}">
      <dsp:nvSpPr>
        <dsp:cNvPr id="0" name=""/>
        <dsp:cNvSpPr/>
      </dsp:nvSpPr>
      <dsp:spPr>
        <a:xfrm>
          <a:off x="55131" y="2480910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F8A9F-90CC-4AE4-81FD-56679D473D9C}">
      <dsp:nvSpPr>
        <dsp:cNvPr id="0" name=""/>
        <dsp:cNvSpPr/>
      </dsp:nvSpPr>
      <dsp:spPr>
        <a:xfrm>
          <a:off x="0" y="3032224"/>
          <a:ext cx="8258204" cy="5513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ПОЗАШКІЛЬНІ ОСВІТНІ ЗАКЛАДИ</a:t>
          </a:r>
          <a:endParaRPr lang="uk-UA" sz="2300" kern="1200" dirty="0"/>
        </a:p>
      </dsp:txBody>
      <dsp:txXfrm>
        <a:off x="1706772" y="3032224"/>
        <a:ext cx="6551431" cy="551313"/>
      </dsp:txXfrm>
    </dsp:sp>
    <dsp:sp modelId="{32F3C0A7-3E45-475D-B26B-4A552D72709A}">
      <dsp:nvSpPr>
        <dsp:cNvPr id="0" name=""/>
        <dsp:cNvSpPr/>
      </dsp:nvSpPr>
      <dsp:spPr>
        <a:xfrm>
          <a:off x="55131" y="3087355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B8264-C7B0-4054-932F-6206D9C18EE9}">
      <dsp:nvSpPr>
        <dsp:cNvPr id="0" name=""/>
        <dsp:cNvSpPr/>
      </dsp:nvSpPr>
      <dsp:spPr>
        <a:xfrm>
          <a:off x="0" y="3638669"/>
          <a:ext cx="8258204" cy="551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ПУНКТИ ВИВЧЕННЯ ПОЛЬСЬКОЇ МОВИ</a:t>
          </a:r>
          <a:endParaRPr lang="uk-UA" sz="2300" kern="1200" dirty="0"/>
        </a:p>
      </dsp:txBody>
      <dsp:txXfrm>
        <a:off x="1706772" y="3638669"/>
        <a:ext cx="6551431" cy="551313"/>
      </dsp:txXfrm>
    </dsp:sp>
    <dsp:sp modelId="{C3CDDA3D-CD6B-4373-B804-045BF645BBA8}">
      <dsp:nvSpPr>
        <dsp:cNvPr id="0" name=""/>
        <dsp:cNvSpPr/>
      </dsp:nvSpPr>
      <dsp:spPr>
        <a:xfrm>
          <a:off x="55131" y="3693800"/>
          <a:ext cx="1651640" cy="441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F964E-EAB6-4A6E-87A1-F00799AA2719}">
      <dsp:nvSpPr>
        <dsp:cNvPr id="0" name=""/>
        <dsp:cNvSpPr/>
      </dsp:nvSpPr>
      <dsp:spPr>
        <a:xfrm rot="5400000">
          <a:off x="3098319" y="-1046929"/>
          <a:ext cx="1049803" cy="341009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/>
            <a:t>4 ГРУПИ – 3 САДОЧКИ</a:t>
          </a:r>
          <a:endParaRPr lang="uk-UA" sz="3100" kern="1200" dirty="0"/>
        </a:p>
      </dsp:txBody>
      <dsp:txXfrm rot="-5400000">
        <a:off x="1918176" y="184461"/>
        <a:ext cx="3358843" cy="947309"/>
      </dsp:txXfrm>
    </dsp:sp>
    <dsp:sp modelId="{98908AD9-D4E4-48DB-90D9-E1948AE2856F}">
      <dsp:nvSpPr>
        <dsp:cNvPr id="0" name=""/>
        <dsp:cNvSpPr/>
      </dsp:nvSpPr>
      <dsp:spPr>
        <a:xfrm>
          <a:off x="0" y="1988"/>
          <a:ext cx="1918176" cy="13122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Bookman Old Style" pitchFamily="18" charset="0"/>
            </a:rPr>
            <a:t>ЛЬВІВ</a:t>
          </a:r>
          <a:endParaRPr lang="uk-UA" sz="3200" kern="1200" dirty="0">
            <a:latin typeface="Bookman Old Style" pitchFamily="18" charset="0"/>
          </a:endParaRPr>
        </a:p>
      </dsp:txBody>
      <dsp:txXfrm>
        <a:off x="64059" y="66047"/>
        <a:ext cx="1790058" cy="1184136"/>
      </dsp:txXfrm>
    </dsp:sp>
    <dsp:sp modelId="{43CDA38A-84AF-4B65-A369-0C01FE026100}">
      <dsp:nvSpPr>
        <dsp:cNvPr id="0" name=""/>
        <dsp:cNvSpPr/>
      </dsp:nvSpPr>
      <dsp:spPr>
        <a:xfrm rot="5400000">
          <a:off x="2966099" y="248622"/>
          <a:ext cx="1049803" cy="3410090"/>
        </a:xfrm>
        <a:prstGeom prst="round2SameRect">
          <a:avLst/>
        </a:prstGeom>
        <a:solidFill>
          <a:schemeClr val="accent4">
            <a:tint val="40000"/>
            <a:alpha val="90000"/>
            <a:hueOff val="-247647"/>
            <a:satOff val="-14115"/>
            <a:lumOff val="-1171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247647"/>
              <a:satOff val="-14115"/>
              <a:lumOff val="-11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/>
            <a:t>1 САДОЧОК – 4 ГРУПИ</a:t>
          </a:r>
          <a:endParaRPr lang="uk-UA" sz="3100" kern="1200" dirty="0"/>
        </a:p>
      </dsp:txBody>
      <dsp:txXfrm rot="-5400000">
        <a:off x="1785956" y="1480013"/>
        <a:ext cx="3358843" cy="947309"/>
      </dsp:txXfrm>
    </dsp:sp>
    <dsp:sp modelId="{E51703C4-B3B8-4013-9F1E-8CB0897F6BBB}">
      <dsp:nvSpPr>
        <dsp:cNvPr id="0" name=""/>
        <dsp:cNvSpPr/>
      </dsp:nvSpPr>
      <dsp:spPr>
        <a:xfrm>
          <a:off x="0" y="1379855"/>
          <a:ext cx="1918176" cy="1312254"/>
        </a:xfrm>
        <a:prstGeom prst="roundRect">
          <a:avLst/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Bookman Old Style" pitchFamily="18" charset="0"/>
            </a:rPr>
            <a:t>СТРИЙ</a:t>
          </a:r>
          <a:endParaRPr lang="uk-UA" sz="3200" kern="1200" dirty="0">
            <a:latin typeface="Bookman Old Style" pitchFamily="18" charset="0"/>
          </a:endParaRPr>
        </a:p>
      </dsp:txBody>
      <dsp:txXfrm>
        <a:off x="64059" y="1443914"/>
        <a:ext cx="1790058" cy="1184136"/>
      </dsp:txXfrm>
    </dsp:sp>
    <dsp:sp modelId="{0A7DE436-99A4-49CF-AE3D-855146355DC1}">
      <dsp:nvSpPr>
        <dsp:cNvPr id="0" name=""/>
        <dsp:cNvSpPr/>
      </dsp:nvSpPr>
      <dsp:spPr>
        <a:xfrm rot="5400000">
          <a:off x="3098319" y="1708804"/>
          <a:ext cx="1049803" cy="3410090"/>
        </a:xfrm>
        <a:prstGeom prst="round2SameRect">
          <a:avLst/>
        </a:prstGeom>
        <a:solidFill>
          <a:schemeClr val="accent4">
            <a:tint val="40000"/>
            <a:alpha val="90000"/>
            <a:hueOff val="-495293"/>
            <a:satOff val="-28229"/>
            <a:lumOff val="-2343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495293"/>
              <a:satOff val="-28229"/>
              <a:lumOff val="-2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/>
            <a:t>1 САДОЧОК – 2 ГРУПИ</a:t>
          </a:r>
          <a:endParaRPr lang="uk-UA" sz="3100" kern="1200" dirty="0"/>
        </a:p>
      </dsp:txBody>
      <dsp:txXfrm rot="-5400000">
        <a:off x="1918176" y="2940195"/>
        <a:ext cx="3358843" cy="947309"/>
      </dsp:txXfrm>
    </dsp:sp>
    <dsp:sp modelId="{C699C8D0-304E-4E32-9FD0-9C237260679C}">
      <dsp:nvSpPr>
        <dsp:cNvPr id="0" name=""/>
        <dsp:cNvSpPr/>
      </dsp:nvSpPr>
      <dsp:spPr>
        <a:xfrm>
          <a:off x="0" y="2757723"/>
          <a:ext cx="1918176" cy="1312254"/>
        </a:xfrm>
        <a:prstGeom prst="roundRect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latin typeface="Bookman Old Style" pitchFamily="18" charset="0"/>
            </a:rPr>
            <a:t>СТРІЛКОВИЧІ</a:t>
          </a:r>
        </a:p>
      </dsp:txBody>
      <dsp:txXfrm>
        <a:off x="64059" y="2821782"/>
        <a:ext cx="1790058" cy="1184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69390-C921-4FD4-A3A8-F1217546183D}">
      <dsp:nvSpPr>
        <dsp:cNvPr id="0" name=""/>
        <dsp:cNvSpPr/>
      </dsp:nvSpPr>
      <dsp:spPr>
        <a:xfrm>
          <a:off x="0" y="21896"/>
          <a:ext cx="3087688" cy="11969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Кам</a:t>
          </a:r>
          <a:r>
            <a:rPr lang="uk-UA" sz="3100" kern="1200" dirty="0" smtClean="0">
              <a:latin typeface="Times New Roman"/>
              <a:cs typeface="Times New Roman"/>
            </a:rPr>
            <a:t>'</a:t>
          </a:r>
          <a:r>
            <a:rPr lang="uk-UA" sz="3100" kern="1200" dirty="0" smtClean="0"/>
            <a:t>янець-Подільський</a:t>
          </a:r>
          <a:endParaRPr lang="uk-UA" sz="3100" kern="1200" dirty="0"/>
        </a:p>
      </dsp:txBody>
      <dsp:txXfrm>
        <a:off x="58428" y="80324"/>
        <a:ext cx="2970832" cy="1080053"/>
      </dsp:txXfrm>
    </dsp:sp>
    <dsp:sp modelId="{64EA33FD-269D-4252-BCFF-8625D5F05DE3}">
      <dsp:nvSpPr>
        <dsp:cNvPr id="0" name=""/>
        <dsp:cNvSpPr/>
      </dsp:nvSpPr>
      <dsp:spPr>
        <a:xfrm>
          <a:off x="0" y="1218805"/>
          <a:ext cx="3087688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3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1 САДОЧОК – 3 ГРУПИ</a:t>
          </a:r>
          <a:endParaRPr lang="uk-UA" sz="2400" kern="1200" dirty="0"/>
        </a:p>
      </dsp:txBody>
      <dsp:txXfrm>
        <a:off x="0" y="1218805"/>
        <a:ext cx="3087688" cy="721912"/>
      </dsp:txXfrm>
    </dsp:sp>
    <dsp:sp modelId="{2EFA3252-6CDB-4833-A4E0-44733A138679}">
      <dsp:nvSpPr>
        <dsp:cNvPr id="0" name=""/>
        <dsp:cNvSpPr/>
      </dsp:nvSpPr>
      <dsp:spPr>
        <a:xfrm>
          <a:off x="0" y="1940718"/>
          <a:ext cx="3087688" cy="11969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ЛАНОВИЧІ</a:t>
          </a:r>
          <a:endParaRPr lang="uk-UA" sz="3100" kern="1200" dirty="0"/>
        </a:p>
      </dsp:txBody>
      <dsp:txXfrm>
        <a:off x="58428" y="1999146"/>
        <a:ext cx="2970832" cy="1080053"/>
      </dsp:txXfrm>
    </dsp:sp>
    <dsp:sp modelId="{DE660DAC-62DF-4ECB-991F-4234DFB372C7}">
      <dsp:nvSpPr>
        <dsp:cNvPr id="0" name=""/>
        <dsp:cNvSpPr/>
      </dsp:nvSpPr>
      <dsp:spPr>
        <a:xfrm>
          <a:off x="0" y="3137628"/>
          <a:ext cx="3087688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3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1 САДОЧОК – 3 ГРУПИ</a:t>
          </a:r>
          <a:endParaRPr lang="uk-UA" sz="2400" kern="1200" dirty="0"/>
        </a:p>
      </dsp:txBody>
      <dsp:txXfrm>
        <a:off x="0" y="3137628"/>
        <a:ext cx="3087688" cy="721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8381A-03AF-49A5-9CE5-A45CB9F9D396}">
      <dsp:nvSpPr>
        <dsp:cNvPr id="0" name=""/>
        <dsp:cNvSpPr/>
      </dsp:nvSpPr>
      <dsp:spPr>
        <a:xfrm>
          <a:off x="0" y="9768"/>
          <a:ext cx="3089275" cy="13513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Загалом дітей</a:t>
          </a:r>
          <a:endParaRPr lang="uk-UA" sz="3500" kern="1200" dirty="0"/>
        </a:p>
      </dsp:txBody>
      <dsp:txXfrm>
        <a:off x="65967" y="75735"/>
        <a:ext cx="2957341" cy="1219415"/>
      </dsp:txXfrm>
    </dsp:sp>
    <dsp:sp modelId="{33A281FB-0E3F-46DE-96A2-A03D23C5434A}">
      <dsp:nvSpPr>
        <dsp:cNvPr id="0" name=""/>
        <dsp:cNvSpPr/>
      </dsp:nvSpPr>
      <dsp:spPr>
        <a:xfrm>
          <a:off x="0" y="1361118"/>
          <a:ext cx="3089275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8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kern="1200" dirty="0" smtClean="0"/>
            <a:t>289</a:t>
          </a:r>
          <a:endParaRPr lang="uk-UA" sz="2700" kern="1200" dirty="0"/>
        </a:p>
      </dsp:txBody>
      <dsp:txXfrm>
        <a:off x="0" y="1361118"/>
        <a:ext cx="3089275" cy="579600"/>
      </dsp:txXfrm>
    </dsp:sp>
    <dsp:sp modelId="{938BA716-35A8-4D0A-8306-3E301B8C91F4}">
      <dsp:nvSpPr>
        <dsp:cNvPr id="0" name=""/>
        <dsp:cNvSpPr/>
      </dsp:nvSpPr>
      <dsp:spPr>
        <a:xfrm>
          <a:off x="0" y="1940718"/>
          <a:ext cx="3089275" cy="1351349"/>
        </a:xfrm>
        <a:prstGeom prst="round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Вихователів</a:t>
          </a:r>
          <a:endParaRPr lang="uk-UA" sz="3500" kern="1200" dirty="0"/>
        </a:p>
      </dsp:txBody>
      <dsp:txXfrm>
        <a:off x="65967" y="2006685"/>
        <a:ext cx="2957341" cy="1219415"/>
      </dsp:txXfrm>
    </dsp:sp>
    <dsp:sp modelId="{D8C07307-40C9-4D85-A7D2-5521FBE6F6C8}">
      <dsp:nvSpPr>
        <dsp:cNvPr id="0" name=""/>
        <dsp:cNvSpPr/>
      </dsp:nvSpPr>
      <dsp:spPr>
        <a:xfrm>
          <a:off x="0" y="3292068"/>
          <a:ext cx="3089275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8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700" kern="1200" smtClean="0"/>
            <a:t>16</a:t>
          </a:r>
          <a:endParaRPr lang="uk-UA" sz="2700" kern="1200" dirty="0"/>
        </a:p>
      </dsp:txBody>
      <dsp:txXfrm>
        <a:off x="0" y="3292068"/>
        <a:ext cx="3089275" cy="57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2947C-4C01-4558-9886-18B5B7131804}">
      <dsp:nvSpPr>
        <dsp:cNvPr id="0" name=""/>
        <dsp:cNvSpPr/>
      </dsp:nvSpPr>
      <dsp:spPr>
        <a:xfrm rot="5400000">
          <a:off x="-250509" y="255116"/>
          <a:ext cx="1670061" cy="116904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Bookman Old Style" pitchFamily="18" charset="0"/>
            </a:rPr>
            <a:t>ЛЬВІВ</a:t>
          </a:r>
          <a:endParaRPr lang="uk-UA" sz="2400" kern="1200" dirty="0">
            <a:latin typeface="Bookman Old Style" pitchFamily="18" charset="0"/>
          </a:endParaRPr>
        </a:p>
      </dsp:txBody>
      <dsp:txXfrm rot="-5400000">
        <a:off x="1" y="589127"/>
        <a:ext cx="1169042" cy="501019"/>
      </dsp:txXfrm>
    </dsp:sp>
    <dsp:sp modelId="{F7FA5144-9B48-4BA4-B511-B55F39418AFF}">
      <dsp:nvSpPr>
        <dsp:cNvPr id="0" name=""/>
        <dsp:cNvSpPr/>
      </dsp:nvSpPr>
      <dsp:spPr>
        <a:xfrm rot="5400000">
          <a:off x="1585595" y="-411945"/>
          <a:ext cx="1085539" cy="191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latin typeface="Bookman Old Style" pitchFamily="18" charset="0"/>
            </a:rPr>
            <a:t>ЗОШ № 10 </a:t>
          </a:r>
          <a:r>
            <a:rPr lang="uk-UA" sz="3200" kern="1200" dirty="0" smtClean="0">
              <a:latin typeface="Bookman Old Style" pitchFamily="18" charset="0"/>
            </a:rPr>
            <a:t/>
          </a:r>
          <a:br>
            <a:rPr lang="uk-UA" sz="3200" kern="1200" dirty="0" smtClean="0">
              <a:latin typeface="Bookman Old Style" pitchFamily="18" charset="0"/>
            </a:rPr>
          </a:br>
          <a:r>
            <a:rPr lang="uk-UA" sz="1800" kern="1200" dirty="0" smtClean="0">
              <a:latin typeface="Bookman Old Style" pitchFamily="18" charset="0"/>
            </a:rPr>
            <a:t>(35 вчителів 287 учнів)</a:t>
          </a:r>
          <a:endParaRPr lang="uk-UA" sz="1800" kern="1200" dirty="0">
            <a:latin typeface="Bookman Old Style" pitchFamily="18" charset="0"/>
          </a:endParaRPr>
        </a:p>
      </dsp:txBody>
      <dsp:txXfrm rot="-5400000">
        <a:off x="1169042" y="57600"/>
        <a:ext cx="1865653" cy="979555"/>
      </dsp:txXfrm>
    </dsp:sp>
    <dsp:sp modelId="{E449AD91-1E62-45CB-8B1C-A1170567770E}">
      <dsp:nvSpPr>
        <dsp:cNvPr id="0" name=""/>
        <dsp:cNvSpPr/>
      </dsp:nvSpPr>
      <dsp:spPr>
        <a:xfrm rot="5400000">
          <a:off x="-250509" y="1683730"/>
          <a:ext cx="1670061" cy="1169042"/>
        </a:xfrm>
        <a:prstGeom prst="chevron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Bookman Old Style" pitchFamily="18" charset="0"/>
            </a:rPr>
            <a:t>ЛЬВІВ</a:t>
          </a:r>
          <a:endParaRPr lang="uk-UA" sz="2400" kern="1200" dirty="0">
            <a:latin typeface="Bookman Old Style" pitchFamily="18" charset="0"/>
          </a:endParaRPr>
        </a:p>
      </dsp:txBody>
      <dsp:txXfrm rot="-5400000">
        <a:off x="1" y="2017741"/>
        <a:ext cx="1169042" cy="501019"/>
      </dsp:txXfrm>
    </dsp:sp>
    <dsp:sp modelId="{6258F2DF-8742-4466-8803-4949B2AEEC66}">
      <dsp:nvSpPr>
        <dsp:cNvPr id="0" name=""/>
        <dsp:cNvSpPr/>
      </dsp:nvSpPr>
      <dsp:spPr>
        <a:xfrm rot="5400000">
          <a:off x="1585595" y="1016668"/>
          <a:ext cx="1085539" cy="191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b="1" kern="1200" dirty="0" smtClean="0">
              <a:latin typeface="Bookman Old Style" pitchFamily="18" charset="0"/>
            </a:rPr>
            <a:t>ЗОШ № 24 </a:t>
          </a:r>
          <a:r>
            <a:rPr lang="uk-UA" sz="1700" kern="1200" dirty="0" smtClean="0"/>
            <a:t/>
          </a:r>
          <a:br>
            <a:rPr lang="uk-UA" sz="1700" kern="1200" dirty="0" smtClean="0"/>
          </a:br>
          <a:r>
            <a:rPr lang="uk-UA" sz="1700" kern="1200" dirty="0" smtClean="0"/>
            <a:t>(26 вчителів 290 учнів)</a:t>
          </a:r>
          <a:endParaRPr lang="uk-UA" sz="1700" kern="1200" dirty="0"/>
        </a:p>
      </dsp:txBody>
      <dsp:txXfrm rot="-5400000">
        <a:off x="1169042" y="1486213"/>
        <a:ext cx="1865653" cy="979555"/>
      </dsp:txXfrm>
    </dsp:sp>
    <dsp:sp modelId="{983B1456-135A-40E6-82F6-130CCCE921D6}">
      <dsp:nvSpPr>
        <dsp:cNvPr id="0" name=""/>
        <dsp:cNvSpPr/>
      </dsp:nvSpPr>
      <dsp:spPr>
        <a:xfrm rot="5400000">
          <a:off x="-250509" y="3112343"/>
          <a:ext cx="1670061" cy="1169042"/>
        </a:xfrm>
        <a:prstGeom prst="chevron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latin typeface="Bookman Old Style" pitchFamily="18" charset="0"/>
            </a:rPr>
            <a:t>ГОРОДОК</a:t>
          </a:r>
          <a:endParaRPr lang="uk-UA" sz="1700" kern="1200" dirty="0">
            <a:latin typeface="Bookman Old Style" pitchFamily="18" charset="0"/>
          </a:endParaRPr>
        </a:p>
      </dsp:txBody>
      <dsp:txXfrm rot="-5400000">
        <a:off x="1" y="3446354"/>
        <a:ext cx="1169042" cy="501019"/>
      </dsp:txXfrm>
    </dsp:sp>
    <dsp:sp modelId="{C52D69E6-B802-4637-A5DA-85A6571DA257}">
      <dsp:nvSpPr>
        <dsp:cNvPr id="0" name=""/>
        <dsp:cNvSpPr/>
      </dsp:nvSpPr>
      <dsp:spPr>
        <a:xfrm rot="5400000">
          <a:off x="1585595" y="2445281"/>
          <a:ext cx="1085539" cy="191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>
              <a:latin typeface="Bookman Old Style" pitchFamily="18" charset="0"/>
            </a:rPr>
            <a:t>ЗОШ І-ІІІ СТ.(33 вчителів, 304 учнів) </a:t>
          </a:r>
          <a:endParaRPr lang="uk-UA" sz="1700" kern="1200" dirty="0">
            <a:latin typeface="Bookman Old Style" pitchFamily="18" charset="0"/>
          </a:endParaRPr>
        </a:p>
      </dsp:txBody>
      <dsp:txXfrm rot="-5400000">
        <a:off x="1169042" y="2914826"/>
        <a:ext cx="1865653" cy="9795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8C68C-647A-4D2F-B0E4-E6C60D8D74B8}">
      <dsp:nvSpPr>
        <dsp:cNvPr id="0" name=""/>
        <dsp:cNvSpPr/>
      </dsp:nvSpPr>
      <dsp:spPr>
        <a:xfrm rot="5400000">
          <a:off x="-314263" y="727572"/>
          <a:ext cx="1931344" cy="13028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Bookman Old Style" pitchFamily="18" charset="0"/>
            </a:rPr>
            <a:t>Мости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latin typeface="Bookman Old Style" pitchFamily="18" charset="0"/>
            </a:rPr>
            <a:t>ська</a:t>
          </a:r>
          <a:endParaRPr lang="uk-UA" sz="2800" kern="1200" dirty="0">
            <a:latin typeface="Bookman Old Style" pitchFamily="18" charset="0"/>
          </a:endParaRPr>
        </a:p>
      </dsp:txBody>
      <dsp:txXfrm rot="-5400000">
        <a:off x="1" y="1064716"/>
        <a:ext cx="1302816" cy="628528"/>
      </dsp:txXfrm>
    </dsp:sp>
    <dsp:sp modelId="{9064A581-5381-4B33-B8DB-66833C64C70D}">
      <dsp:nvSpPr>
        <dsp:cNvPr id="0" name=""/>
        <dsp:cNvSpPr/>
      </dsp:nvSpPr>
      <dsp:spPr>
        <a:xfrm rot="5400000">
          <a:off x="1352007" y="76482"/>
          <a:ext cx="1855843" cy="195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latin typeface="Bookman Old Style" pitchFamily="18" charset="0"/>
            </a:rPr>
            <a:t>ЗОШ №3 (</a:t>
          </a:r>
          <a:r>
            <a:rPr lang="uk-UA" sz="2000" kern="1200" dirty="0" smtClean="0">
              <a:latin typeface="Bookman Old Style" pitchFamily="18" charset="0"/>
            </a:rPr>
            <a:t>31 вчителів, 304 учнів</a:t>
          </a:r>
          <a:r>
            <a:rPr lang="uk-UA" sz="2800" kern="1200" dirty="0" smtClean="0">
              <a:latin typeface="Bookman Old Style" pitchFamily="18" charset="0"/>
            </a:rPr>
            <a:t>)</a:t>
          </a:r>
          <a:endParaRPr lang="uk-UA" sz="2800" kern="1200" dirty="0">
            <a:latin typeface="Bookman Old Style" pitchFamily="18" charset="0"/>
          </a:endParaRPr>
        </a:p>
      </dsp:txBody>
      <dsp:txXfrm rot="-5400000">
        <a:off x="1302817" y="216268"/>
        <a:ext cx="1863629" cy="1674653"/>
      </dsp:txXfrm>
    </dsp:sp>
    <dsp:sp modelId="{9A254168-7C73-40D3-8D2C-D53FF166B206}">
      <dsp:nvSpPr>
        <dsp:cNvPr id="0" name=""/>
        <dsp:cNvSpPr/>
      </dsp:nvSpPr>
      <dsp:spPr>
        <a:xfrm rot="5400000">
          <a:off x="-314263" y="2693614"/>
          <a:ext cx="1931344" cy="130281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latin typeface="Bookman Old Style" pitchFamily="18" charset="0"/>
            </a:rPr>
            <a:t>Стрілкович</a:t>
          </a:r>
          <a:r>
            <a:rPr lang="uk-UA" sz="2800" kern="1200" dirty="0" err="1" smtClean="0"/>
            <a:t>і</a:t>
          </a:r>
          <a:endParaRPr lang="uk-UA" sz="2800" kern="1200" dirty="0"/>
        </a:p>
      </dsp:txBody>
      <dsp:txXfrm rot="-5400000">
        <a:off x="1" y="3030758"/>
        <a:ext cx="1302816" cy="628528"/>
      </dsp:txXfrm>
    </dsp:sp>
    <dsp:sp modelId="{CC8C2ABD-B061-4277-8A6F-A939AF43CA92}">
      <dsp:nvSpPr>
        <dsp:cNvPr id="0" name=""/>
        <dsp:cNvSpPr/>
      </dsp:nvSpPr>
      <dsp:spPr>
        <a:xfrm rot="5400000">
          <a:off x="1340558" y="2042206"/>
          <a:ext cx="1878741" cy="195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latin typeface="Bookman Old Style" pitchFamily="18" charset="0"/>
            </a:rPr>
            <a:t>Початкова школа  (17 вчителів 66 учнів)</a:t>
          </a:r>
          <a:endParaRPr lang="uk-UA" sz="2400" kern="1200" dirty="0">
            <a:latin typeface="Bookman Old Style" pitchFamily="18" charset="0"/>
          </a:endParaRPr>
        </a:p>
      </dsp:txBody>
      <dsp:txXfrm rot="-5400000">
        <a:off x="1302817" y="2171661"/>
        <a:ext cx="1862511" cy="1695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7FDE0-BFBA-4206-BC93-E3A508DDE116}" type="datetimeFigureOut">
              <a:rPr lang="uk-UA" smtClean="0"/>
              <a:t>04.10.2019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6946D-CA8B-47BC-8CC7-F7F19EC39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849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946D-CA8B-47BC-8CC7-F7F19EC394C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49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9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7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08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7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04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47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88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9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0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9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PIDRUCHNIKI/PERELIKI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npu.org.ua/materialy-dydaktyczne/programy-nauczania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7"/>
            <a:ext cx="7672414" cy="28860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ВИВЧЕННЯ ПОЛЬСЬКОЇ МОВИ В УКРАЇНІ 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СТАН, СТАТУС, ПЕРСПЕКТИВИ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latin typeface="Bookman Old Style" pitchFamily="18" charset="0"/>
              </a:rPr>
              <a:t>ПОЗАШКІЛЬНІ ОСВІТНІ ЗАКЛАДИ (ЗАРЕЄСТРОВАНІ)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при гімназії №3 м. Чернівці (3 вчителів, 136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у м. Ужгород (4 вчителів, 62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м. Бердичів Житомирської обл. 5 вчителів, 110 учнів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національних меншин м. Кривий Ріг, </a:t>
            </a:r>
            <a:r>
              <a:rPr lang="uk-UA" dirty="0" err="1" smtClean="0">
                <a:latin typeface="Bookman Old Style" pitchFamily="18" charset="0"/>
              </a:rPr>
              <a:t>Днпропетровська</a:t>
            </a:r>
            <a:r>
              <a:rPr lang="uk-UA" dirty="0" smtClean="0">
                <a:latin typeface="Bookman Old Style" pitchFamily="18" charset="0"/>
              </a:rPr>
              <a:t> обл. (5 вчителів, 78 учнів)</a:t>
            </a:r>
          </a:p>
          <a:p>
            <a:pPr>
              <a:buFont typeface="Wingdings" pitchFamily="2" charset="2"/>
              <a:buChar char="v"/>
            </a:pPr>
            <a:endParaRPr lang="uk-UA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lick.wav"/>
          </p:stSnd>
        </p:sndAc>
      </p:transition>
    </mc:Choice>
    <mc:Fallback xmlns="">
      <p:transition>
        <p:cut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КЛАСИ З ПОЛЬСЬКОЮ МОВОЮ НАВЧАННЯ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Загальноосвітня школа №3 м. Івано-Франківськ (10 вчителів, 449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Загальноосвітня школа №4 м. Шепетівка, Хмельницької області (10 вчителів, 449 учнів)</a:t>
            </a:r>
          </a:p>
          <a:p>
            <a:pPr>
              <a:buFont typeface="Wingdings" pitchFamily="2" charset="2"/>
              <a:buChar char="v"/>
            </a:pPr>
            <a:endParaRPr lang="uk-UA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sz="2400" dirty="0">
              <a:latin typeface="Bookman Old Style" pitchFamily="18" charset="0"/>
            </a:endParaRPr>
          </a:p>
        </p:txBody>
      </p:sp>
      <p:pic>
        <p:nvPicPr>
          <p:cNvPr id="6" name="Содержимое 5" descr="images_5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20547001">
            <a:off x="5472635" y="2094707"/>
            <a:ext cx="2730969" cy="333635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Найважливіші офіційні документи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3384376" cy="46805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000" dirty="0" smtClean="0">
                <a:latin typeface="Bookman Old Style" panose="02050604050505020204" pitchFamily="18" charset="0"/>
              </a:rPr>
              <a:t>Лист МОН України від 03.07.2018 р № 1/9-415 «Методичні рекомендації щодо вивчення в закладах загальної середньої освіти навчальних предметів у 2018-2019 навчальному році» (</a:t>
            </a:r>
            <a:r>
              <a:rPr lang="pl-PL" sz="2000" dirty="0" smtClean="0">
                <a:latin typeface="Bookman Old Style" panose="02050604050505020204" pitchFamily="18" charset="0"/>
              </a:rPr>
              <a:t>https</a:t>
            </a:r>
            <a:r>
              <a:rPr lang="pl-PL" sz="20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://mon.gov.ua/ua/osvita/zagalna-serednya-osvita/metodichni-rekomendaciyi</a:t>
            </a:r>
            <a:r>
              <a:rPr lang="uk-UA" sz="2000" dirty="0" smtClean="0">
                <a:latin typeface="Bookman Old Style" panose="02050604050505020204" pitchFamily="18" charset="0"/>
              </a:rPr>
              <a:t>)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60589"/>
            <a:ext cx="3600400" cy="2636563"/>
          </a:xfrm>
        </p:spPr>
      </p:pic>
    </p:spTree>
    <p:extLst>
      <p:ext uri="{BB962C8B-B14F-4D97-AF65-F5344CB8AC3E}">
        <p14:creationId xmlns:p14="http://schemas.microsoft.com/office/powerpoint/2010/main" val="17834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anose="02050604050505020204" pitchFamily="18" charset="0"/>
              </a:rPr>
              <a:t>НАЙВАЖЛИВІШІ ОФІЦІЙНІ ДОКУМЕНТИ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Типові освітні програми, затверджені наказами МОН України: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Про затвердження типової освітньої програми закладів освіти ІІ ступеня (від 20.04.2018 № 405)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Про затвердження типової освітньої програми закладів освіти ІІІ ступеня (від 20.04.2018 №№ 406, 408)</a:t>
            </a:r>
          </a:p>
        </p:txBody>
      </p:sp>
    </p:spTree>
    <p:extLst>
      <p:ext uri="{BB962C8B-B14F-4D97-AF65-F5344CB8AC3E}">
        <p14:creationId xmlns:p14="http://schemas.microsoft.com/office/powerpoint/2010/main" val="42901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НАЙВАЖЛИВІШІ ОФІЦІЙНІ ДОКУМЕНТИ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Закон України «Про засади державної </a:t>
            </a:r>
            <a:r>
              <a:rPr lang="uk-UA" dirty="0" err="1" smtClean="0">
                <a:latin typeface="Bookman Old Style" panose="02050604050505020204" pitchFamily="18" charset="0"/>
              </a:rPr>
              <a:t>мовної</a:t>
            </a:r>
            <a:r>
              <a:rPr lang="uk-UA" dirty="0" smtClean="0">
                <a:latin typeface="Bookman Old Style" panose="02050604050505020204" pitchFamily="18" charset="0"/>
              </a:rPr>
              <a:t> політики»(2012) – стаття 20. Мова освіти</a:t>
            </a:r>
          </a:p>
          <a:p>
            <a:pPr marL="0" indent="0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Закон України «Про освіту» №2145-</a:t>
            </a:r>
            <a:r>
              <a:rPr lang="pl-PL" dirty="0" smtClean="0">
                <a:latin typeface="Bookman Old Style" panose="02050604050505020204" pitchFamily="18" charset="0"/>
              </a:rPr>
              <a:t>I-VIII -5.09.2018 </a:t>
            </a:r>
            <a:r>
              <a:rPr lang="uk-UA" dirty="0" smtClean="0">
                <a:latin typeface="Bookman Old Style" panose="02050604050505020204" pitchFamily="18" charset="0"/>
              </a:rPr>
              <a:t>стаття 7 </a:t>
            </a:r>
            <a:r>
              <a:rPr lang="uk-UA" smtClean="0">
                <a:latin typeface="Bookman Old Style" panose="02050604050505020204" pitchFamily="18" charset="0"/>
              </a:rPr>
              <a:t>Мова освіти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Bookman Old Style" panose="02050604050505020204" pitchFamily="18" charset="0"/>
              </a:rPr>
              <a:t>Лист </a:t>
            </a:r>
            <a:r>
              <a:rPr lang="ru-RU" dirty="0">
                <a:latin typeface="Bookman Old Style" panose="02050604050505020204" pitchFamily="18" charset="0"/>
              </a:rPr>
              <a:t>№ 1/9-441 </a:t>
            </a:r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09.07.2018 МОН </a:t>
            </a:r>
            <a:r>
              <a:rPr lang="ru-RU" dirty="0" err="1" smtClean="0">
                <a:latin typeface="Bookman Old Style" panose="02050604050505020204" pitchFamily="18" charset="0"/>
              </a:rPr>
              <a:t>України</a:t>
            </a:r>
            <a:r>
              <a:rPr lang="ru-RU" dirty="0" smtClean="0">
                <a:latin typeface="Bookman Old Style" panose="02050604050505020204" pitchFamily="18" charset="0"/>
              </a:rPr>
              <a:t> – </a:t>
            </a:r>
            <a:r>
              <a:rPr lang="ru-RU" dirty="0" err="1" smtClean="0">
                <a:latin typeface="Bookman Old Style" panose="02050604050505020204" pitchFamily="18" charset="0"/>
              </a:rPr>
              <a:t>містить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роз'яснення</a:t>
            </a:r>
            <a:r>
              <a:rPr lang="ru-RU" dirty="0" smtClean="0">
                <a:latin typeface="Bookman Old Style" panose="02050604050505020204" pitchFamily="18" charset="0"/>
              </a:rPr>
              <a:t> для </a:t>
            </a:r>
            <a:r>
              <a:rPr lang="ru-RU" dirty="0" err="1" smtClean="0">
                <a:latin typeface="Bookman Old Style" panose="02050604050505020204" pitchFamily="18" charset="0"/>
              </a:rPr>
              <a:t>навчальних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закладів</a:t>
            </a:r>
            <a:r>
              <a:rPr lang="ru-RU" dirty="0" smtClean="0">
                <a:latin typeface="Bookman Old Style" panose="02050604050505020204" pitchFamily="18" charset="0"/>
              </a:rPr>
              <a:t> з </a:t>
            </a:r>
            <a:r>
              <a:rPr lang="ru-RU" dirty="0" err="1" smtClean="0">
                <a:latin typeface="Bookman Old Style" panose="02050604050505020204" pitchFamily="18" charset="0"/>
              </a:rPr>
              <a:t>поглибленим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вивченням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іноземних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мов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Bookman Old Style" panose="02050604050505020204" pitchFamily="18" charset="0"/>
              </a:rPr>
              <a:t>Лист МОН України «Щодо вивчення мов корінних народів або національних меншин у закладах середньої освіти» № 1283/07/1-18 від 16.04.2018 р.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anose="02050604050505020204" pitchFamily="18" charset="0"/>
              </a:rPr>
              <a:t>ПОЛЬСЬКА МОВА ВИВЧАЄТЬСЯ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Bookman Old Style" panose="02050604050505020204" pitchFamily="18" charset="0"/>
              </a:rPr>
              <a:t>У 1-4; 5-9 класах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Bookman Old Style" panose="02050604050505020204" pitchFamily="18" charset="0"/>
              </a:rPr>
              <a:t>Як предмет в інваріантній складовій, 2 год. на тиждень (у закладах загальної середньої освіти з українською мовою навчання і вивченням мови корінного народу, національної меншини).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Bookman Old Style" panose="02050604050505020204" pitchFamily="18" charset="0"/>
              </a:rPr>
              <a:t>Як друга іноземна мова (у школах-класах з поглибленим вивченням окремих предметів)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Bookman Old Style" panose="02050604050505020204" pitchFamily="18" charset="0"/>
              </a:rPr>
              <a:t>Як факультативний курс, курс за вибором (1 год. на тиждень)з варіативної складової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ПОЛЬСЬКА МОВА ВИВЧАЄТЬСЯ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sz="3600" b="1" dirty="0" smtClean="0">
                <a:latin typeface="Bookman Old Style" panose="02050604050505020204" pitchFamily="18" charset="0"/>
              </a:rPr>
              <a:t>у 10 - 11 класі</a:t>
            </a:r>
          </a:p>
          <a:p>
            <a:pPr marL="0" indent="0" algn="ctr">
              <a:buNone/>
            </a:pPr>
            <a:endParaRPr lang="uk-UA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>
                <a:latin typeface="Bookman Old Style" panose="02050604050505020204" pitchFamily="18" charset="0"/>
              </a:rPr>
              <a:t>Як предмет у інваріантній складовій навчального плану, факультативно, як курс за вибором у варіативній складовій, в залежності від обраного профілю навчання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uk-UA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>
                <a:latin typeface="Bookman Old Style" pitchFamily="18" charset="0"/>
              </a:rPr>
              <a:t>Навчальні програми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7" name="Содержимое 6" descr="images_4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2348880"/>
            <a:ext cx="5832648" cy="3744416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Ознайомитись з переліком програм та підручників можна</a:t>
            </a:r>
            <a:endParaRPr lang="ru-RU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 useBgFill="1"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 ОФІЦІЙНОМУ ВЕБ-САЙТІ МОН УКРАЇНИ –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https://mon.gov.ua</a:t>
            </a:r>
            <a:r>
              <a:rPr lang="pl-PL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/</a:t>
            </a:r>
            <a:endParaRPr lang="uk-UA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ІНТЕРНЕТ СТОРІНЦІ ІМЗО – </a:t>
            </a:r>
            <a:r>
              <a:rPr lang="pl-PL" sz="2000" dirty="0" smtClean="0">
                <a:solidFill>
                  <a:schemeClr val="tx1"/>
                </a:solidFill>
                <a:latin typeface="Bookman Old Style" panose="02050604050505020204" pitchFamily="18" charset="0"/>
                <a:hlinkClick r:id="rId3"/>
              </a:rPr>
              <a:t>HTTPS://IMZO.GOV.UA/PIDRUCHNIKI/PERELIKI/</a:t>
            </a:r>
            <a:endParaRPr lang="pl-PL" sz="20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ТЕКСТИ ПРОГРАМ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 ОФІЦІЙНОМУ ВЕБ-САЙТІ МОН УКРАЇНИ – </a:t>
            </a:r>
            <a:r>
              <a:rPr lang="pl-PL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https://mon.gov.ua/</a:t>
            </a:r>
            <a:endParaRPr lang="uk-UA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 САЙТІ ДРОГОБИЦЬКОЇ ФІЛІЇ ІМЗО </a:t>
            </a:r>
            <a:r>
              <a:rPr lang="uk-UA" sz="2000" b="1" u="sng" dirty="0" smtClean="0">
                <a:hlinkClick r:id="rId4"/>
              </a:rPr>
              <a:t>http</a:t>
            </a:r>
            <a:r>
              <a:rPr lang="uk-UA" sz="2000" b="1" u="sng" dirty="0">
                <a:hlinkClick r:id="rId4"/>
              </a:rPr>
              <a:t>://znpu.org.ua/materialy-dydaktyczne/programy-nauczania/</a:t>
            </a:r>
            <a:endParaRPr lang="ru-R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74176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Програми для шкіл з українською мовою навчання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>
                <a:latin typeface="Bookman Old Style" panose="02050604050505020204" pitchFamily="18" charset="0"/>
              </a:rPr>
              <a:t>ТИПОВА НАВЧАЛЬНА ПРОГРАМА З ПОЛЬСЬКОЇ МОВИ ТА ЧИТАННЯ ДЛЯ 1-2 КЛАСІВ ЗАКЛАДІВ ЗАГАЛЬНОЇ СЕРЕДНЬОЇ ОСВІТИ (НУШ)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>
                <a:latin typeface="Bookman Old Style" panose="02050604050505020204" pitchFamily="18" charset="0"/>
              </a:rPr>
              <a:t>ПОЛЬСЬКА МОВА 1-4 КЛАСИ ЗАГАЛЬНООСВІТНІХ НАВЧАЛЬНИХ ЗАКЛАДІВ З НАВЧАННЯМ УКРАЇНСЬКОЮ МОВОЮ. АВТОР – ВОЙЦЕВА О.А.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РІЗНОВИДИ ОСВІТНІХ ЗАКЛАДІВ, В ЯКИХ ВИВЧАЄТЬСЯ ПОЛЬСЬКА МОВА 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58204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latin typeface="Bookman Old Style" panose="02050604050505020204" pitchFamily="18" charset="0"/>
              </a:rPr>
              <a:t>5-9 КЛАСИ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anose="02050604050505020204" pitchFamily="18" charset="0"/>
              </a:rPr>
              <a:t>Навчальна програма «Польська мова для 5-9 класів загальноосвітніх навчальних закладів з навчанням українською мовою» - 5 рік </a:t>
            </a:r>
            <a:r>
              <a:rPr lang="uk-UA" dirty="0" err="1" smtClean="0">
                <a:latin typeface="Bookman Old Style" panose="02050604050505020204" pitchFamily="18" charset="0"/>
              </a:rPr>
              <a:t>навч</a:t>
            </a:r>
            <a:r>
              <a:rPr lang="uk-UA" dirty="0" smtClean="0">
                <a:latin typeface="Bookman Old Style" panose="02050604050505020204" pitchFamily="18" charset="0"/>
              </a:rPr>
              <a:t>. (Бучацька Т.Г., </a:t>
            </a:r>
            <a:r>
              <a:rPr lang="uk-UA" dirty="0" err="1" smtClean="0">
                <a:latin typeface="Bookman Old Style" panose="02050604050505020204" pitchFamily="18" charset="0"/>
              </a:rPr>
              <a:t>Войцева</a:t>
            </a:r>
            <a:r>
              <a:rPr lang="uk-UA" dirty="0" smtClean="0">
                <a:latin typeface="Bookman Old Style" panose="02050604050505020204" pitchFamily="18" charset="0"/>
              </a:rPr>
              <a:t> О.А.)</a:t>
            </a:r>
          </a:p>
          <a:p>
            <a:r>
              <a:rPr lang="uk-UA" dirty="0" smtClean="0">
                <a:latin typeface="Bookman Old Style" panose="02050604050505020204" pitchFamily="18" charset="0"/>
              </a:rPr>
              <a:t>«Польська мова для шкіл з </a:t>
            </a:r>
            <a:r>
              <a:rPr lang="uk-UA" dirty="0" err="1" smtClean="0">
                <a:latin typeface="Bookman Old Style" panose="02050604050505020204" pitchFamily="18" charset="0"/>
              </a:rPr>
              <a:t>укр</a:t>
            </a:r>
            <a:r>
              <a:rPr lang="uk-UA" dirty="0" smtClean="0">
                <a:latin typeface="Bookman Old Style" panose="02050604050505020204" pitchFamily="18" charset="0"/>
              </a:rPr>
              <a:t>. мовою навчання» 1 рік </a:t>
            </a:r>
            <a:r>
              <a:rPr lang="uk-UA" dirty="0" err="1" smtClean="0">
                <a:latin typeface="Bookman Old Style" panose="02050604050505020204" pitchFamily="18" charset="0"/>
              </a:rPr>
              <a:t>навч</a:t>
            </a:r>
            <a:r>
              <a:rPr lang="uk-UA" dirty="0" smtClean="0">
                <a:latin typeface="Bookman Old Style" panose="02050604050505020204" pitchFamily="18" charset="0"/>
              </a:rPr>
              <a:t>. </a:t>
            </a:r>
            <a:r>
              <a:rPr lang="uk-UA" dirty="0" err="1" smtClean="0">
                <a:latin typeface="Bookman Old Style" panose="02050604050505020204" pitchFamily="18" charset="0"/>
              </a:rPr>
              <a:t>Укл</a:t>
            </a:r>
            <a:r>
              <a:rPr lang="uk-UA" dirty="0" smtClean="0">
                <a:latin typeface="Bookman Old Style" panose="02050604050505020204" pitchFamily="18" charset="0"/>
              </a:rPr>
              <a:t>. Мацькович М.Р., </a:t>
            </a:r>
            <a:r>
              <a:rPr lang="uk-UA" dirty="0" err="1" smtClean="0">
                <a:latin typeface="Bookman Old Style" panose="02050604050505020204" pitchFamily="18" charset="0"/>
              </a:rPr>
              <a:t>Бугера</a:t>
            </a:r>
            <a:r>
              <a:rPr lang="uk-UA" dirty="0" smtClean="0">
                <a:latin typeface="Bookman Old Style" panose="02050604050505020204" pitchFamily="18" charset="0"/>
              </a:rPr>
              <a:t> Л.Д., </a:t>
            </a:r>
            <a:r>
              <a:rPr lang="uk-UA" dirty="0" err="1" smtClean="0">
                <a:latin typeface="Bookman Old Style" panose="02050604050505020204" pitchFamily="18" charset="0"/>
              </a:rPr>
              <a:t>Пришляк</a:t>
            </a:r>
            <a:r>
              <a:rPr lang="uk-UA" dirty="0" smtClean="0">
                <a:latin typeface="Bookman Old Style" panose="02050604050505020204" pitchFamily="18" charset="0"/>
              </a:rPr>
              <a:t> Л.А.</a:t>
            </a:r>
          </a:p>
          <a:p>
            <a:r>
              <a:rPr lang="uk-UA" dirty="0" smtClean="0">
                <a:latin typeface="Bookman Old Style" panose="02050604050505020204" pitchFamily="18" charset="0"/>
              </a:rPr>
              <a:t>«Польська мова» для учнів 5-9 </a:t>
            </a:r>
            <a:r>
              <a:rPr lang="uk-UA" dirty="0" err="1" smtClean="0">
                <a:latin typeface="Bookman Old Style" panose="02050604050505020204" pitchFamily="18" charset="0"/>
              </a:rPr>
              <a:t>кл</a:t>
            </a:r>
            <a:r>
              <a:rPr lang="uk-UA" dirty="0" smtClean="0">
                <a:latin typeface="Bookman Old Style" panose="02050604050505020204" pitchFamily="18" charset="0"/>
              </a:rPr>
              <a:t>. для ЗНЗ як друга іноземна для загальноосвітніх </a:t>
            </a:r>
            <a:r>
              <a:rPr lang="uk-UA" dirty="0" err="1" smtClean="0">
                <a:latin typeface="Bookman Old Style" panose="02050604050505020204" pitchFamily="18" charset="0"/>
              </a:rPr>
              <a:t>навч</a:t>
            </a:r>
            <a:r>
              <a:rPr lang="uk-UA" dirty="0" smtClean="0">
                <a:latin typeface="Bookman Old Style" panose="02050604050505020204" pitchFamily="18" charset="0"/>
              </a:rPr>
              <a:t>. </a:t>
            </a:r>
            <a:r>
              <a:rPr lang="uk-UA" dirty="0" err="1" smtClean="0">
                <a:latin typeface="Bookman Old Style" panose="02050604050505020204" pitchFamily="18" charset="0"/>
              </a:rPr>
              <a:t>Закл</a:t>
            </a:r>
            <a:r>
              <a:rPr lang="uk-UA" dirty="0" smtClean="0">
                <a:latin typeface="Bookman Old Style" panose="02050604050505020204" pitchFamily="18" charset="0"/>
              </a:rPr>
              <a:t>. І спеціалізованих шкіл з поглибленим вивченням іноземних мов Наказ МОН України № 1539 від 24.11.2017 р.  Укладач – Мацькович М.Р.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latin typeface="Bookman Old Style" panose="02050604050505020204" pitchFamily="18" charset="0"/>
              </a:rPr>
              <a:t>10 клас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Bookman Old Style" panose="02050604050505020204" pitchFamily="18" charset="0"/>
              </a:rPr>
              <a:t>Навчальна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програма</a:t>
            </a:r>
            <a:r>
              <a:rPr lang="ru-RU" sz="2000" dirty="0">
                <a:latin typeface="Bookman Old Style" panose="02050604050505020204" pitchFamily="18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</a:rPr>
              <a:t>учнів</a:t>
            </a:r>
            <a:r>
              <a:rPr lang="ru-RU" sz="2000" dirty="0">
                <a:latin typeface="Bookman Old Style" panose="02050604050505020204" pitchFamily="18" charset="0"/>
              </a:rPr>
              <a:t> 10-11  </a:t>
            </a:r>
            <a:r>
              <a:rPr lang="ru-RU" sz="2000" dirty="0" err="1">
                <a:latin typeface="Bookman Old Style" panose="02050604050505020204" pitchFamily="18" charset="0"/>
              </a:rPr>
              <a:t>класів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загальноосвітніх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закладів</a:t>
            </a:r>
            <a:r>
              <a:rPr lang="ru-RU" sz="2000" dirty="0">
                <a:latin typeface="Bookman Old Style" panose="02050604050505020204" pitchFamily="18" charset="0"/>
              </a:rPr>
              <a:t> «</a:t>
            </a:r>
            <a:r>
              <a:rPr lang="ru-RU" sz="2000" dirty="0" err="1">
                <a:latin typeface="Bookman Old Style" panose="02050604050505020204" pitchFamily="18" charset="0"/>
              </a:rPr>
              <a:t>Польська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мова</a:t>
            </a:r>
            <a:r>
              <a:rPr lang="ru-RU" sz="2000" dirty="0">
                <a:latin typeface="Bookman Old Style" panose="02050604050505020204" pitchFamily="18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</a:rPr>
              <a:t>загальноосвітніх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закладів</a:t>
            </a:r>
            <a:r>
              <a:rPr lang="ru-RU" sz="2000" dirty="0">
                <a:latin typeface="Bookman Old Style" panose="02050604050505020204" pitchFamily="18" charset="0"/>
              </a:rPr>
              <a:t> з </a:t>
            </a:r>
            <a:r>
              <a:rPr lang="ru-RU" sz="2000" dirty="0" err="1">
                <a:latin typeface="Bookman Old Style" panose="02050604050505020204" pitchFamily="18" charset="0"/>
              </a:rPr>
              <a:t>навчанням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українською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мовою</a:t>
            </a:r>
            <a:r>
              <a:rPr lang="ru-RU" sz="2000" dirty="0">
                <a:latin typeface="Bookman Old Style" panose="02050604050505020204" pitchFamily="18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</a:rPr>
              <a:t>рівень</a:t>
            </a:r>
            <a:r>
              <a:rPr lang="ru-RU" sz="2000" dirty="0">
                <a:latin typeface="Bookman Old Style" panose="02050604050505020204" pitchFamily="18" charset="0"/>
              </a:rPr>
              <a:t> стандарту)» (початок </a:t>
            </a:r>
            <a:r>
              <a:rPr lang="ru-RU" sz="2000" dirty="0" err="1">
                <a:latin typeface="Bookman Old Style" panose="02050604050505020204" pitchFamily="18" charset="0"/>
              </a:rPr>
              <a:t>вивчення</a:t>
            </a:r>
            <a:r>
              <a:rPr lang="ru-RU" sz="2000" dirty="0">
                <a:latin typeface="Bookman Old Style" panose="02050604050505020204" pitchFamily="18" charset="0"/>
              </a:rPr>
              <a:t> з 1 </a:t>
            </a:r>
            <a:r>
              <a:rPr lang="ru-RU" sz="2000" dirty="0" err="1">
                <a:latin typeface="Bookman Old Style" panose="02050604050505020204" pitchFamily="18" charset="0"/>
              </a:rPr>
              <a:t>класу</a:t>
            </a:r>
            <a:r>
              <a:rPr lang="ru-RU" sz="2000" dirty="0">
                <a:latin typeface="Bookman Old Style" panose="02050604050505020204" pitchFamily="18" charset="0"/>
              </a:rPr>
              <a:t>) (чинна з 1 </a:t>
            </a:r>
            <a:r>
              <a:rPr lang="ru-RU" sz="2000" dirty="0" err="1">
                <a:latin typeface="Bookman Old Style" panose="02050604050505020204" pitchFamily="18" charset="0"/>
              </a:rPr>
              <a:t>вересня</a:t>
            </a:r>
            <a:r>
              <a:rPr lang="ru-RU" sz="2000" dirty="0">
                <a:latin typeface="Bookman Old Style" panose="02050604050505020204" pitchFamily="18" charset="0"/>
              </a:rPr>
              <a:t> 2018 р.) </a:t>
            </a:r>
            <a:r>
              <a:rPr lang="en-US" sz="2000" dirty="0">
                <a:latin typeface="Bookman Old Style" panose="02050604050505020204" pitchFamily="18" charset="0"/>
              </a:rPr>
              <a:t>https://mon.gov.ua/ua/osvita/zagalna-serednya-osvita/navchalni-programi/navchalni-programi-dlya-10-11-klasiv</a:t>
            </a:r>
          </a:p>
          <a:p>
            <a:pPr algn="just"/>
            <a:r>
              <a:rPr lang="en-US" sz="2000" dirty="0">
                <a:latin typeface="Bookman Old Style" panose="02050604050505020204" pitchFamily="18" charset="0"/>
              </a:rPr>
              <a:t>2.</a:t>
            </a:r>
            <a:r>
              <a:rPr lang="ru-RU" sz="2000" dirty="0" err="1">
                <a:latin typeface="Bookman Old Style" panose="02050604050505020204" pitchFamily="18" charset="0"/>
              </a:rPr>
              <a:t>Навчальна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програма</a:t>
            </a:r>
            <a:r>
              <a:rPr lang="ru-RU" sz="2000" dirty="0">
                <a:latin typeface="Bookman Old Style" panose="02050604050505020204" pitchFamily="18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</a:rPr>
              <a:t>учнів</a:t>
            </a:r>
            <a:r>
              <a:rPr lang="ru-RU" sz="2000" dirty="0">
                <a:latin typeface="Bookman Old Style" panose="02050604050505020204" pitchFamily="18" charset="0"/>
              </a:rPr>
              <a:t> 10-11 </a:t>
            </a:r>
            <a:r>
              <a:rPr lang="ru-RU" sz="2000" dirty="0" err="1">
                <a:latin typeface="Bookman Old Style" panose="02050604050505020204" pitchFamily="18" charset="0"/>
              </a:rPr>
              <a:t>класів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загальноосвітніх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закладів</a:t>
            </a:r>
            <a:r>
              <a:rPr lang="ru-RU" sz="2000" dirty="0">
                <a:latin typeface="Bookman Old Style" panose="02050604050505020204" pitchFamily="18" charset="0"/>
              </a:rPr>
              <a:t> «</a:t>
            </a:r>
            <a:r>
              <a:rPr lang="ru-RU" sz="2000" dirty="0" err="1">
                <a:latin typeface="Bookman Old Style" panose="02050604050505020204" pitchFamily="18" charset="0"/>
              </a:rPr>
              <a:t>Польська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мова</a:t>
            </a:r>
            <a:r>
              <a:rPr lang="ru-RU" sz="2000" dirty="0">
                <a:latin typeface="Bookman Old Style" panose="02050604050505020204" pitchFamily="18" charset="0"/>
              </a:rPr>
              <a:t> як друга </a:t>
            </a:r>
            <a:r>
              <a:rPr lang="ru-RU" sz="2000" dirty="0" err="1">
                <a:latin typeface="Bookman Old Style" panose="02050604050505020204" pitchFamily="18" charset="0"/>
              </a:rPr>
              <a:t>іноземна</a:t>
            </a:r>
            <a:r>
              <a:rPr lang="ru-RU" sz="2000" dirty="0">
                <a:latin typeface="Bookman Old Style" panose="02050604050505020204" pitchFamily="18" charset="0"/>
              </a:rPr>
              <a:t> у </a:t>
            </a:r>
            <a:r>
              <a:rPr lang="ru-RU" sz="2000" dirty="0" err="1">
                <a:latin typeface="Bookman Old Style" panose="02050604050505020204" pitchFamily="18" charset="0"/>
              </a:rPr>
              <a:t>спеціалізованих</a:t>
            </a:r>
            <a:r>
              <a:rPr lang="ru-RU" sz="2000" dirty="0">
                <a:latin typeface="Bookman Old Style" panose="02050604050505020204" pitchFamily="18" charset="0"/>
              </a:rPr>
              <a:t> школах </a:t>
            </a:r>
            <a:r>
              <a:rPr lang="ru-RU" sz="2000" dirty="0" err="1">
                <a:latin typeface="Bookman Old Style" panose="02050604050505020204" pitchFamily="18" charset="0"/>
              </a:rPr>
              <a:t>із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поглибленим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вивченням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іноземних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мов</a:t>
            </a:r>
            <a:r>
              <a:rPr lang="ru-RU" sz="2000" dirty="0">
                <a:latin typeface="Bookman Old Style" panose="02050604050505020204" pitchFamily="18" charset="0"/>
              </a:rPr>
              <a:t>* та у закладах </a:t>
            </a:r>
            <a:r>
              <a:rPr lang="ru-RU" sz="2000" dirty="0" err="1">
                <a:latin typeface="Bookman Old Style" panose="02050604050505020204" pitchFamily="18" charset="0"/>
              </a:rPr>
              <a:t>загальної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середньої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освіти</a:t>
            </a:r>
            <a:r>
              <a:rPr lang="ru-RU" sz="2000" dirty="0">
                <a:latin typeface="Bookman Old Style" panose="02050604050505020204" pitchFamily="18" charset="0"/>
              </a:rPr>
              <a:t>» (</a:t>
            </a:r>
            <a:r>
              <a:rPr lang="ru-RU" sz="2000" dirty="0" err="1">
                <a:latin typeface="Bookman Old Style" panose="02050604050505020204" pitchFamily="18" charset="0"/>
              </a:rPr>
              <a:t>рівень</a:t>
            </a:r>
            <a:r>
              <a:rPr lang="ru-RU" sz="2000" dirty="0">
                <a:latin typeface="Bookman Old Style" panose="02050604050505020204" pitchFamily="18" charset="0"/>
              </a:rPr>
              <a:t> стандарту) (початок </a:t>
            </a:r>
            <a:r>
              <a:rPr lang="ru-RU" sz="2000" dirty="0" err="1">
                <a:latin typeface="Bookman Old Style" panose="02050604050505020204" pitchFamily="18" charset="0"/>
              </a:rPr>
              <a:t>вивчення</a:t>
            </a:r>
            <a:r>
              <a:rPr lang="ru-RU" sz="2000" dirty="0">
                <a:latin typeface="Bookman Old Style" panose="02050604050505020204" pitchFamily="18" charset="0"/>
              </a:rPr>
              <a:t> з 5 </a:t>
            </a:r>
            <a:r>
              <a:rPr lang="ru-RU" sz="2000" dirty="0" err="1">
                <a:latin typeface="Bookman Old Style" panose="02050604050505020204" pitchFamily="18" charset="0"/>
              </a:rPr>
              <a:t>класу</a:t>
            </a:r>
            <a:r>
              <a:rPr lang="ru-RU" sz="2000" dirty="0">
                <a:latin typeface="Bookman Old Style" panose="02050604050505020204" pitchFamily="18" charset="0"/>
              </a:rPr>
              <a:t>).  </a:t>
            </a:r>
            <a:r>
              <a:rPr lang="en-US" sz="2000" dirty="0">
                <a:latin typeface="Bookman Old Style" panose="02050604050505020204" pitchFamily="18" charset="0"/>
              </a:rPr>
              <a:t>http://znpu.org.ua/materialy-dydaktyczne/programy-nauczania/</a:t>
            </a:r>
          </a:p>
          <a:p>
            <a:pPr algn="just"/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218258"/>
          </a:xfr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 11 </a:t>
            </a:r>
            <a:r>
              <a:rPr lang="ru-RU" sz="28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класі</a:t>
            </a:r>
            <a: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навчальний</a:t>
            </a:r>
            <a:r>
              <a:rPr lang="ru-RU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процес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здійснюється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ще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попередніми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стандартом,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навчальними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програмами</a:t>
            </a:r>
            <a:r>
              <a:rPr lang="ru-RU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підручниками</a:t>
            </a:r>
            <a:r>
              <a:rPr lang="ru-RU" sz="2800" dirty="0" smtClean="0">
                <a:latin typeface="Bookman Old Style" panose="02050604050505020204" pitchFamily="18" charset="0"/>
              </a:rPr>
              <a:t>.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2936"/>
            <a:ext cx="5688632" cy="3456384"/>
          </a:xfrm>
        </p:spPr>
      </p:pic>
    </p:spTree>
    <p:extLst>
      <p:ext uri="{BB962C8B-B14F-4D97-AF65-F5344CB8AC3E}">
        <p14:creationId xmlns:p14="http://schemas.microsoft.com/office/powerpoint/2010/main" val="99307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23224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3200" dirty="0" err="1">
                <a:latin typeface="Bookman Old Style" panose="02050604050505020204" pitchFamily="18" charset="0"/>
              </a:rPr>
              <a:t>Програма</a:t>
            </a:r>
            <a:r>
              <a:rPr lang="ru-RU" sz="3200" dirty="0">
                <a:latin typeface="Bookman Old Style" panose="02050604050505020204" pitchFamily="18" charset="0"/>
              </a:rPr>
              <a:t> факультативного </a:t>
            </a:r>
            <a:r>
              <a:rPr lang="ru-RU" sz="3200" dirty="0" smtClean="0">
                <a:latin typeface="Bookman Old Style" panose="02050604050505020204" pitchFamily="18" charset="0"/>
              </a:rPr>
              <a:t/>
            </a:r>
            <a:br>
              <a:rPr lang="ru-RU" sz="3200" dirty="0" smtClean="0">
                <a:latin typeface="Bookman Old Style" panose="02050604050505020204" pitchFamily="18" charset="0"/>
              </a:rPr>
            </a:br>
            <a:r>
              <a:rPr lang="ru-RU" sz="3200" dirty="0" smtClean="0">
                <a:latin typeface="Bookman Old Style" panose="02050604050505020204" pitchFamily="18" charset="0"/>
              </a:rPr>
              <a:t>курсу </a:t>
            </a:r>
            <a:r>
              <a:rPr lang="ru-RU" sz="3200" dirty="0">
                <a:latin typeface="Bookman Old Style" panose="02050604050505020204" pitchFamily="18" charset="0"/>
              </a:rPr>
              <a:t>для  </a:t>
            </a:r>
            <a:r>
              <a:rPr lang="ru-RU" sz="3200" dirty="0" err="1">
                <a:latin typeface="Bookman Old Style" panose="02050604050505020204" pitchFamily="18" charset="0"/>
              </a:rPr>
              <a:t>загальноосвітніх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закладів</a:t>
            </a:r>
            <a:r>
              <a:rPr lang="ru-RU" sz="3200" dirty="0">
                <a:latin typeface="Bookman Old Style" panose="02050604050505020204" pitchFamily="18" charset="0"/>
              </a:rPr>
              <a:t> з </a:t>
            </a:r>
            <a:r>
              <a:rPr lang="ru-RU" sz="3200" dirty="0" err="1">
                <a:latin typeface="Bookman Old Style" panose="02050604050505020204" pitchFamily="18" charset="0"/>
              </a:rPr>
              <a:t>українською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російською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мовою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навчання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5"/>
            <a:ext cx="8229600" cy="3744417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«</a:t>
            </a:r>
            <a:r>
              <a:rPr lang="ru-RU" sz="3000" dirty="0" err="1">
                <a:latin typeface="Bookman Old Style" panose="02050604050505020204" pitchFamily="18" charset="0"/>
              </a:rPr>
              <a:t>Польська</a:t>
            </a:r>
            <a:r>
              <a:rPr lang="ru-RU" sz="3000" dirty="0">
                <a:latin typeface="Bookman Old Style" panose="02050604050505020204" pitchFamily="18" charset="0"/>
              </a:rPr>
              <a:t> мова.1–4, 5–9, 10–11 </a:t>
            </a:r>
            <a:r>
              <a:rPr lang="ru-RU" sz="3000" dirty="0" err="1">
                <a:latin typeface="Bookman Old Style" panose="02050604050505020204" pitchFamily="18" charset="0"/>
              </a:rPr>
              <a:t>класи</a:t>
            </a:r>
            <a:r>
              <a:rPr lang="ru-RU" sz="3000" dirty="0">
                <a:latin typeface="Bookman Old Style" panose="02050604050505020204" pitchFamily="18" charset="0"/>
              </a:rPr>
              <a:t>». </a:t>
            </a:r>
            <a:r>
              <a:rPr lang="ru-RU" sz="3000" dirty="0" err="1">
                <a:latin typeface="Bookman Old Style" panose="02050604050505020204" pitchFamily="18" charset="0"/>
              </a:rPr>
              <a:t>Автори</a:t>
            </a:r>
            <a:r>
              <a:rPr lang="ru-RU" sz="3000" dirty="0">
                <a:latin typeface="Bookman Old Style" panose="02050604050505020204" pitchFamily="18" charset="0"/>
              </a:rPr>
              <a:t>: Л. М. Щерба, М. З. </a:t>
            </a:r>
            <a:r>
              <a:rPr lang="ru-RU" sz="3000" dirty="0" err="1">
                <a:latin typeface="Bookman Old Style" panose="02050604050505020204" pitchFamily="18" charset="0"/>
              </a:rPr>
              <a:t>Зелінська</a:t>
            </a:r>
            <a:r>
              <a:rPr lang="ru-RU" sz="3000" dirty="0">
                <a:latin typeface="Bookman Old Style" panose="02050604050505020204" pitchFamily="18" charset="0"/>
              </a:rPr>
              <a:t>. Лист </a:t>
            </a:r>
            <a:r>
              <a:rPr lang="ru-RU" sz="3000" dirty="0" err="1">
                <a:latin typeface="Bookman Old Style" panose="02050604050505020204" pitchFamily="18" charset="0"/>
              </a:rPr>
              <a:t>Міністерства</a:t>
            </a:r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err="1">
                <a:latin typeface="Bookman Old Style" panose="02050604050505020204" pitchFamily="18" charset="0"/>
              </a:rPr>
              <a:t>освіти</a:t>
            </a:r>
            <a:r>
              <a:rPr lang="ru-RU" sz="3000" dirty="0">
                <a:latin typeface="Bookman Old Style" panose="02050604050505020204" pitchFamily="18" charset="0"/>
              </a:rPr>
              <a:t> і науки </a:t>
            </a:r>
            <a:r>
              <a:rPr lang="ru-RU" sz="3000" dirty="0" err="1">
                <a:latin typeface="Bookman Old Style" panose="02050604050505020204" pitchFamily="18" charset="0"/>
              </a:rPr>
              <a:t>України</a:t>
            </a:r>
            <a:r>
              <a:rPr lang="ru-RU" sz="3000" dirty="0">
                <a:latin typeface="Bookman Old Style" panose="02050604050505020204" pitchFamily="18" charset="0"/>
              </a:rPr>
              <a:t> № 14.1/12-Г-872  </a:t>
            </a:r>
            <a:r>
              <a:rPr lang="ru-RU" sz="3000" dirty="0" err="1">
                <a:latin typeface="Bookman Old Style" panose="02050604050505020204" pitchFamily="18" charset="0"/>
              </a:rPr>
              <a:t>від</a:t>
            </a:r>
            <a:r>
              <a:rPr lang="ru-RU" sz="3000" dirty="0">
                <a:latin typeface="Bookman Old Style" panose="02050604050505020204" pitchFamily="18" charset="0"/>
              </a:rPr>
              <a:t> 11.06.2014. </a:t>
            </a:r>
            <a:r>
              <a:rPr lang="ru-RU" sz="3000" dirty="0" err="1">
                <a:latin typeface="Bookman Old Style" panose="02050604050505020204" pitchFamily="18" charset="0"/>
              </a:rPr>
              <a:t>Схвалено</a:t>
            </a:r>
            <a:r>
              <a:rPr lang="ru-RU" sz="3000" dirty="0">
                <a:latin typeface="Bookman Old Style" panose="02050604050505020204" pitchFamily="18" charset="0"/>
              </a:rPr>
              <a:t> для </a:t>
            </a:r>
            <a:r>
              <a:rPr lang="ru-RU" sz="3000" dirty="0" err="1">
                <a:latin typeface="Bookman Old Style" panose="02050604050505020204" pitchFamily="18" charset="0"/>
              </a:rPr>
              <a:t>використання</a:t>
            </a:r>
            <a:r>
              <a:rPr lang="ru-RU" sz="3000" dirty="0">
                <a:latin typeface="Bookman Old Style" panose="02050604050505020204" pitchFamily="18" charset="0"/>
              </a:rPr>
              <a:t> у </a:t>
            </a:r>
            <a:r>
              <a:rPr lang="ru-RU" sz="3000" dirty="0" err="1">
                <a:latin typeface="Bookman Old Style" panose="02050604050505020204" pitchFamily="18" charset="0"/>
              </a:rPr>
              <a:t>загальноосвітніх</a:t>
            </a:r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err="1">
                <a:latin typeface="Bookman Old Style" panose="02050604050505020204" pitchFamily="18" charset="0"/>
              </a:rPr>
              <a:t>навчальних</a:t>
            </a:r>
            <a:r>
              <a:rPr lang="ru-RU" sz="3000" dirty="0">
                <a:latin typeface="Bookman Old Style" panose="02050604050505020204" pitchFamily="18" charset="0"/>
              </a:rPr>
              <a:t> закладах. http://znpu.org.ua/materialy-dydaktyczne/programy-nauczania/</a:t>
            </a:r>
          </a:p>
        </p:txBody>
      </p:sp>
    </p:spTree>
    <p:extLst>
      <p:ext uri="{BB962C8B-B14F-4D97-AF65-F5344CB8AC3E}">
        <p14:creationId xmlns:p14="http://schemas.microsoft.com/office/powerpoint/2010/main" val="30089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3" cy="1453728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>2019-2023 </a:t>
            </a:r>
            <a:r>
              <a:rPr lang="uk-UA" sz="3100" dirty="0" err="1" smtClean="0"/>
              <a:t>н.р</a:t>
            </a:r>
            <a:r>
              <a:rPr lang="uk-UA" sz="3100" dirty="0" smtClean="0"/>
              <a:t>. Наказ № 399 </a:t>
            </a:r>
            <a:r>
              <a:rPr lang="uk-UA" sz="2700" dirty="0" smtClean="0"/>
              <a:t>про</a:t>
            </a:r>
            <a:r>
              <a:rPr lang="uk-UA" sz="3100" dirty="0" smtClean="0"/>
              <a:t> </a:t>
            </a:r>
            <a:r>
              <a:rPr lang="uk-UA" sz="2800" dirty="0" smtClean="0"/>
              <a:t>затвердження дорожньої карти імплементації ст.7 </a:t>
            </a:r>
            <a:r>
              <a:rPr lang="uk-UA" sz="2800" dirty="0" err="1" smtClean="0"/>
              <a:t>зак</a:t>
            </a:r>
            <a:r>
              <a:rPr lang="uk-UA" sz="2800" smtClean="0"/>
              <a:t>. «Про</a:t>
            </a:r>
            <a:r>
              <a:rPr lang="uk-UA" sz="2800" dirty="0" smtClean="0"/>
              <a:t> освіту» в закладах загальної середньої освіти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П.6 – Про збереження національної самобутності корінних народів і національних меншин як складової українського суспільства</a:t>
            </a:r>
          </a:p>
          <a:p>
            <a:pPr>
              <a:buFontTx/>
              <a:buChar char="-"/>
            </a:pPr>
            <a:r>
              <a:rPr lang="uk-UA" dirty="0" smtClean="0"/>
              <a:t>Сприяння для всіх рівнів освітнього процесу факультативних програм та/або програм курсів за вибором щодо мов, літератур, історії та географії історії та географії корінних народів та </a:t>
            </a:r>
            <a:r>
              <a:rPr lang="uk-UA" dirty="0" err="1" smtClean="0"/>
              <a:t>нац</a:t>
            </a:r>
            <a:r>
              <a:rPr lang="uk-UA" dirty="0" smtClean="0"/>
              <a:t>. меншин </a:t>
            </a:r>
          </a:p>
          <a:p>
            <a:pPr>
              <a:buFontTx/>
              <a:buChar char="-"/>
            </a:pPr>
            <a:r>
              <a:rPr lang="uk-UA" dirty="0" smtClean="0"/>
              <a:t>а також програм та посібників з народознавства і країнознавства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24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Bookman Old Style" pitchFamily="18" charset="0"/>
              </a:rPr>
              <a:t>ДИТЯЧІ САДОЧКИ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4" name="Содержимое 3" descr="indeks_przedszko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2200" y="1643050"/>
            <a:ext cx="2243177" cy="3082094"/>
          </a:xfrm>
        </p:spPr>
      </p:pic>
      <p:graphicFrame>
        <p:nvGraphicFramePr>
          <p:cNvPr id="7" name="Схема 6"/>
          <p:cNvGraphicFramePr/>
          <p:nvPr/>
        </p:nvGraphicFramePr>
        <p:xfrm>
          <a:off x="785786" y="1785926"/>
          <a:ext cx="5328267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latin typeface="Bookman Old Style" pitchFamily="18" charset="0"/>
              </a:rPr>
              <a:t>ДИТЯЧІ САДОЧКИ</a:t>
            </a:r>
            <a:endParaRPr lang="uk-UA" dirty="0">
              <a:latin typeface="Bookman Old Style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609600" y="2160588"/>
          <a:ext cx="308768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3868738" y="2160588"/>
          <a:ext cx="3089275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ШКОЛИ З ПОЛЬСЬКОЮ МОВОЮ НАВЧАННЯ</a:t>
            </a:r>
            <a:endParaRPr lang="uk-UA" dirty="0">
              <a:latin typeface="Bookman Old Style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6977542"/>
              </p:ext>
            </p:extLst>
          </p:nvPr>
        </p:nvGraphicFramePr>
        <p:xfrm>
          <a:off x="623123" y="2060848"/>
          <a:ext cx="3087688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 rot="818362">
            <a:off x="4073138" y="2639631"/>
            <a:ext cx="3716767" cy="28860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Школи з польською мовою навчання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2714141"/>
              </p:ext>
            </p:extLst>
          </p:nvPr>
        </p:nvGraphicFramePr>
        <p:xfrm>
          <a:off x="609599" y="1930400"/>
          <a:ext cx="3257041" cy="4436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7" name="Содержимое 6" descr="indeks.png"/>
          <p:cNvPicPr>
            <a:picLocks noGrp="1" noChangeAspect="1"/>
          </p:cNvPicPr>
          <p:nvPr>
            <p:ph sz="quarter" idx="4"/>
          </p:nvPr>
        </p:nvPicPr>
        <p:blipFill>
          <a:blip r:embed="rId8"/>
          <a:stretch>
            <a:fillRect/>
          </a:stretch>
        </p:blipFill>
        <p:spPr>
          <a:xfrm rot="1258398">
            <a:off x="4969484" y="2659786"/>
            <a:ext cx="3801841" cy="2786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latin typeface="Bookman Old Style" pitchFamily="18" charset="0"/>
              </a:rPr>
              <a:t>Позашкільні освітні заклади (зареєстровані) Львівська обл.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uk-UA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Польська суботня школа м. Дрогобич (15 вчителів – 504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м. Борислав (9 вчителів, 468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Польська недільна школа м. Самбір (11 вчителів, 680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Школа польської національної меншини при загальноосвітній школі №1 м. Стрий (5 вчителів, 236 учнів)</a:t>
            </a:r>
          </a:p>
          <a:p>
            <a:pPr>
              <a:buFont typeface="Wingdings" pitchFamily="2" charset="2"/>
              <a:buChar char="v"/>
            </a:pP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ПОЗАШКІЛЬНІ ОСВІТНІ ЗАКЛАДИ (ЗАРЕЄСТРОВАНІ)</a:t>
            </a:r>
            <a:endParaRPr lang="uk-UA" sz="32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Bookman Old Style" pitchFamily="18" charset="0"/>
              </a:rPr>
              <a:t>Культурно-освітній центр ім. Корнеля </a:t>
            </a:r>
            <a:r>
              <a:rPr lang="uk-UA" sz="2400" dirty="0" err="1" smtClean="0">
                <a:latin typeface="Bookman Old Style" pitchFamily="18" charset="0"/>
              </a:rPr>
              <a:t>Макушинського</a:t>
            </a:r>
            <a:r>
              <a:rPr lang="uk-UA" sz="2400" dirty="0" smtClean="0">
                <a:latin typeface="Bookman Old Style" pitchFamily="18" charset="0"/>
              </a:rPr>
              <a:t> м. Стрий (4 вчителів, 180 учнів)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Bookman Old Style" pitchFamily="18" charset="0"/>
              </a:rPr>
              <a:t>Культурно-освітній центр ім. Кароліни </a:t>
            </a:r>
            <a:r>
              <a:rPr lang="uk-UA" sz="2400" dirty="0" err="1" smtClean="0">
                <a:latin typeface="Bookman Old Style" pitchFamily="18" charset="0"/>
              </a:rPr>
              <a:t>Ланцкоронської</a:t>
            </a:r>
            <a:r>
              <a:rPr lang="uk-UA" sz="2400" dirty="0" smtClean="0">
                <a:latin typeface="Bookman Old Style" pitchFamily="18" charset="0"/>
              </a:rPr>
              <a:t> м. Новий Розділ (5 вчителів, 180 учнів)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Bookman Old Style" pitchFamily="18" charset="0"/>
              </a:rPr>
              <a:t>Суботня школа при ТПКЗЗ, м. Золочів (3 вчителів, 210 учнів)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Bookman Old Style" pitchFamily="18" charset="0"/>
              </a:rPr>
              <a:t>Суботня школа вивчення польської мови і культури м. Судова Вишня (4 вчителів, 127 учнів)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err="1" smtClean="0">
                <a:latin typeface="Bookman Old Style" pitchFamily="18" charset="0"/>
              </a:rPr>
              <a:t>Суботньо-недільна</a:t>
            </a:r>
            <a:r>
              <a:rPr lang="uk-UA" sz="2400" dirty="0" smtClean="0">
                <a:latin typeface="Bookman Old Style" pitchFamily="18" charset="0"/>
              </a:rPr>
              <a:t> школа у м. Яворів (3 вчителів, 115 учнів)</a:t>
            </a:r>
          </a:p>
          <a:p>
            <a:pPr>
              <a:buFont typeface="Wingdings" pitchFamily="2" charset="2"/>
              <a:buChar char="v"/>
            </a:pPr>
            <a:endParaRPr lang="uk-UA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latin typeface="Bookman Old Style" pitchFamily="18" charset="0"/>
              </a:rPr>
              <a:t>ПОЗАШКІЛЬНІ ОСВІТНІ ЗАКЛАДИ (ЗАРЕЄСТРОВАНІ)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Польська </a:t>
            </a:r>
            <a:r>
              <a:rPr lang="uk-UA" dirty="0" err="1" smtClean="0">
                <a:latin typeface="Bookman Old Style" pitchFamily="18" charset="0"/>
              </a:rPr>
              <a:t>суботньо-недільна</a:t>
            </a:r>
            <a:r>
              <a:rPr lang="uk-UA" dirty="0" smtClean="0">
                <a:latin typeface="Bookman Old Style" pitchFamily="18" charset="0"/>
              </a:rPr>
              <a:t> школа при парафії (м. Долина, Івано-Франківська обл. 10 вчителів, 150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Польська суботня школа при Культурно-освітньому товаристві ім. Адама Міцкевича м. Чортків, Тернопільська обл. (4 вчителів, 125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м. </a:t>
            </a:r>
            <a:r>
              <a:rPr lang="uk-UA" dirty="0" err="1" smtClean="0">
                <a:latin typeface="Bookman Old Style" pitchFamily="18" charset="0"/>
              </a:rPr>
              <a:t>Полонне</a:t>
            </a:r>
            <a:r>
              <a:rPr lang="uk-UA" dirty="0" smtClean="0">
                <a:latin typeface="Bookman Old Style" pitchFamily="18" charset="0"/>
              </a:rPr>
              <a:t>, Хмельницька обл. (6 вчителів, 120 учнів)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Культурно-освітній центр польської національної меншини м. </a:t>
            </a:r>
            <a:r>
              <a:rPr lang="uk-UA" dirty="0" err="1" smtClean="0">
                <a:latin typeface="Bookman Old Style" pitchFamily="18" charset="0"/>
              </a:rPr>
              <a:t>Дунаївці</a:t>
            </a:r>
            <a:r>
              <a:rPr lang="uk-UA" dirty="0" smtClean="0">
                <a:latin typeface="Bookman Old Style" pitchFamily="18" charset="0"/>
              </a:rPr>
              <a:t>, Хмельницька обл. (2 вчителів, 78 учнів)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1155</Words>
  <Application>Microsoft Office PowerPoint</Application>
  <PresentationFormat>Экран (4:3)</PresentationFormat>
  <Paragraphs>110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Bookman Old Style</vt:lpstr>
      <vt:lpstr>Calibri</vt:lpstr>
      <vt:lpstr>Times New Roman</vt:lpstr>
      <vt:lpstr>Trebuchet MS</vt:lpstr>
      <vt:lpstr>Wingdings</vt:lpstr>
      <vt:lpstr>Wingdings 3</vt:lpstr>
      <vt:lpstr>Грань</vt:lpstr>
      <vt:lpstr>ВИВЧЕННЯ ПОЛЬСЬКОЇ МОВИ В УКРАЇНІ </vt:lpstr>
      <vt:lpstr>РІЗНОВИДИ ОСВІТНІХ ЗАКЛАДІВ, В ЯКИХ ВИВЧАЄТЬСЯ ПОЛЬСЬКА МОВА </vt:lpstr>
      <vt:lpstr>ДИТЯЧІ САДОЧКИ</vt:lpstr>
      <vt:lpstr>ДИТЯЧІ САДОЧКИ</vt:lpstr>
      <vt:lpstr>ШКОЛИ З ПОЛЬСЬКОЮ МОВОЮ НАВЧАННЯ</vt:lpstr>
      <vt:lpstr>Школи з польською мовою навчання</vt:lpstr>
      <vt:lpstr>Позашкільні освітні заклади (зареєстровані) Львівська обл.</vt:lpstr>
      <vt:lpstr>ПОЗАШКІЛЬНІ ОСВІТНІ ЗАКЛАДИ (ЗАРЕЄСТРОВАНІ)</vt:lpstr>
      <vt:lpstr>ПОЗАШКІЛЬНІ ОСВІТНІ ЗАКЛАДИ (ЗАРЕЄСТРОВАНІ)</vt:lpstr>
      <vt:lpstr>ПОЗАШКІЛЬНІ ОСВІТНІ ЗАКЛАДИ (ЗАРЕЄСТРОВАНІ)</vt:lpstr>
      <vt:lpstr>КЛАСИ З ПОЛЬСЬКОЮ МОВОЮ НАВЧАННЯ</vt:lpstr>
      <vt:lpstr>Найважливіші офіційні документи</vt:lpstr>
      <vt:lpstr>НАЙВАЖЛИВІШІ ОФІЦІЙНІ ДОКУМЕНТИ</vt:lpstr>
      <vt:lpstr>НАЙВАЖЛИВІШІ ОФІЦІЙНІ ДОКУМЕНТИ</vt:lpstr>
      <vt:lpstr>ПОЛЬСЬКА МОВА ВИВЧАЄТЬСЯ</vt:lpstr>
      <vt:lpstr>ПОЛЬСЬКА МОВА ВИВЧАЄТЬСЯ</vt:lpstr>
      <vt:lpstr>Навчальні програми</vt:lpstr>
      <vt:lpstr>Ознайомитись з переліком програм та підручників можна</vt:lpstr>
      <vt:lpstr>Програми для шкіл з українською мовою навчання</vt:lpstr>
      <vt:lpstr>5-9 КЛАСИ</vt:lpstr>
      <vt:lpstr>10 клас</vt:lpstr>
      <vt:lpstr> У 11 класі  навчальний процес здійснюється ще за попередніми стандартом, навчальними програмами та підручниками. </vt:lpstr>
      <vt:lpstr>Програма факультативного  курсу для  загальноосвітніх навчальних закладів з українською або російською мовою навчання</vt:lpstr>
      <vt:lpstr>2019-2023 н.р. Наказ № 399 про затвердження дорожньої карти імплементації ст.7 зак. «Про освіту» в закладах загальної середньої освіти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ПОЛЬСЬКОЇ МОВИ В УКРАЇНІ </dc:title>
  <dc:creator>User</dc:creator>
  <cp:lastModifiedBy>Пользователь Windows</cp:lastModifiedBy>
  <cp:revision>47</cp:revision>
  <dcterms:created xsi:type="dcterms:W3CDTF">2018-11-23T10:27:01Z</dcterms:created>
  <dcterms:modified xsi:type="dcterms:W3CDTF">2019-10-04T03:59:04Z</dcterms:modified>
</cp:coreProperties>
</file>